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308" r:id="rId3"/>
    <p:sldId id="305" r:id="rId4"/>
    <p:sldId id="306" r:id="rId5"/>
    <p:sldId id="260" r:id="rId6"/>
    <p:sldId id="307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</p:sldIdLst>
  <p:sldSz cx="9144000" cy="5143500" type="screen16x9"/>
  <p:notesSz cx="6858000" cy="9144000"/>
  <p:embeddedFontLst>
    <p:embeddedFont>
      <p:font typeface="Nunito Sans" pitchFamily="2" charset="77"/>
      <p:regular r:id="rId23"/>
      <p:bold r:id="rId24"/>
      <p:italic r:id="rId25"/>
      <p:boldItalic r:id="rId26"/>
    </p:embeddedFont>
    <p:embeddedFont>
      <p:font typeface="Sintony" panose="02000503050000020004" pitchFamily="2" charset="7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74C4AB-9DDA-4583-929C-E4D77B78FE9B}">
  <a:tblStyle styleId="{9B74C4AB-9DDA-4583-929C-E4D77B78F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76"/>
  </p:normalViewPr>
  <p:slideViewPr>
    <p:cSldViewPr snapToGrid="0">
      <p:cViewPr varScale="1">
        <p:scale>
          <a:sx n="141" d="100"/>
          <a:sy n="141" d="100"/>
        </p:scale>
        <p:origin x="7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3" name="Google Shape;846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4" name="Google Shape;846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23ECDE72-39FD-FEA0-2694-120AAB7A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BE2494B3-D901-2AD5-79C3-7853282BAB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BFE29F69-DDC6-AA16-8F6F-8FF3E27A8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Critère de Kaiser : Nbre de variable indépendantes / 100 =&gt; 8/100 =&gt; 12,5%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composante : 32%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composante : 21%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3ème composante : 10%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Donc on devrait s’arrêter à 2 composantes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586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EF468981-F7F4-46A8-9058-52B97ED6C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8802EA9C-4021-73C6-9E39-A3578B588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A3C32ED7-BABE-A5DB-49D5-BE3CE70E6D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Inertie : Sommes des écarts au carré par rapport au centre.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010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1E842CC8-2AAF-21CE-3E84-CABB2C17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0B53A086-7146-BDFC-D042-29C2B77FB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3A06BA99-EA5D-FE93-17FF-833006C9E8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Inertie : Sommes des écarts au carré par rapport au centre.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1263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8EF7042F-AF33-38DA-AC53-DC8E1025F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5BF85F54-13CD-E5D9-DE6E-5B67FA7E8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FA2DE1BE-6C5C-814E-1383-4CACB572F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1 : - Allemagne - Japon - Royaume-Uni Cluster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2 : - Brésil - Indonésie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3 : - Bangladesh - Mexique - Philippines - Russie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4 : - Autriche - Danemark - Finlande - Irlande - Islande - Luxembourg - Norvège - Nouvelle-Zélande - Qatar - Suisse - Suède - Émirats arabes unis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5 : - Australie - Belgique - Canada - Espagne - Italie - Pays-Bas Cluster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6 : - Afghanistan - Albanie - Algérie - Angola - Arménie - Bosnie-Herzégovine - Burkina Faso - Bénin - Cambodge - Cameroun - Costa Rica - Djibouti - Fidji - Gabon - Ghana - Grenade - Guatemala - Guinée - Guinée-Bissau - Guyana - Géorgie - Haïti - Honduras - Jamaïque - Kazakhstan - Libye - Macédoine du Nord - Madagascar - Mali - Maurice - Mauritanie - Mongolie - Monténégro - Namibie - Nicaragua - Ouzbékistan - Panama - Papouasie-Nouvelle-Guinée - Paraguay - Pérou - Rwanda - République centrafricaine - République dominicaine - Somalie - Soudan - Sri Lanka - Tadjikistan - Togo - Trinité-et-Tobago - Ukraine - Zimbabwe - Îles Salomon Cluster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7 : - Antigua-et-Barbuda - Bahreïn - Botswana - Bulgarie - Chili - Chypre - Croatie - Estonie - Grèce - Hongrie - Israël - Koweït - Lettonie - Lituanie - Malte - Oman - Portugal - Roumanie - Slovénie - Uruguay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8 : - Afrique du Sud - Arabie saoudite - Argentine - Colombie - Malaisie - Pologne - Thaïlande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34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E0862FFE-BA52-7EE5-35FD-5575575D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BB579712-04CB-FC23-73E6-9396688142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F9778DB0-D678-E337-2A8C-78DA4DDF54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Cluster 1 : - Allemagne - Japon - Royaume-Uni Cluster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2 : - Brésil - Indonésie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3 : - Bangladesh - Mexique - Philippines - Russie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4 : - Autriche - Danemark - Finlande - Irlande - Islande - Luxembourg - Norvège - Nouvelle-Zélande - Qatar - Suisse - Suède - Émirats arabes unis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5 : - Australie - Belgique - Canada - Espagne - Italie - Pays-Bas Cluster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6 : - Afghanistan - Albanie - Algérie - Angola - Arménie - Bosnie-Herzégovine - Burkina Faso - Bénin - Cambodge - Cameroun - Costa Rica - Djibouti - Fidji - Gabon - Ghana - Grenade - Guatemala - Guinée - Guinée-Bissau - Guyana - Géorgie - Haïti - Honduras - Jamaïque - Kazakhstan - Libye - Macédoine du Nord - Madagascar - Mali - Maurice - Mauritanie - Mongolie - Monténégro - Namibie - Nicaragua - Ouzbékistan - Panama - Papouasie-Nouvelle-Guinée - Paraguay - Pérou - Rwanda - République centrafricaine - République dominicaine - Somalie - Soudan - Sri Lanka - Tadjikistan - Togo - Trinité-et-Tobago - Ukraine - Zimbabwe - Îles Salomon Cluster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7 : - Antigua-et-Barbuda - Bahreïn - Botswana - Bulgarie - Chili - Chypre - Croatie - Estonie - Grèce - Hongrie - Israël - Koweït - Lettonie - Lituanie - Malte - Oman - Portugal - Roumanie - Slovénie - Uruguay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8 : - Afrique du Sud - Arabie saoudite - Argentine - Colombie - Malaisie - Pologne - Thaïlande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684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27006FF5-12CA-C597-92F6-B017CA2A0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32D81BD6-A19F-5485-BCFB-7A869F8D3B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EECD85BE-4A1E-383C-0697-EA4339C3B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Cluster 1 : - Allemagne - Japon - Royaume-Uni Cluster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2 : - Brésil - Indonésie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3 : - Bangladesh - Mexique - Philippines - Russie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4 : - Autriche - Danemark - Finlande - Irlande - Islande - Luxembourg - Norvège - Nouvelle-Zélande - Qatar - Suisse - Suède - Émirats arabes unis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5 : - Australie - Belgique - Canada - Espagne - Italie - Pays-Bas Cluster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6 : - Afghanistan - Albanie - Algérie - Angola - Arménie - Bosnie-Herzégovine - Burkina Faso - Bénin - Cambodge - Cameroun - Costa Rica - Djibouti - Fidji - Gabon - Ghana - Grenade - Guatemala - Guinée - Guinée-Bissau - Guyana - Géorgie - Haïti - Honduras - Jamaïque - Kazakhstan - Libye - Macédoine du Nord - Madagascar - Mali - Maurice - Mauritanie - Mongolie - Monténégro - Namibie - Nicaragua - Ouzbékistan - Panama - Papouasie-Nouvelle-Guinée - Paraguay - Pérou - Rwanda - République centrafricaine - République dominicaine - Somalie - Soudan - Sri Lanka - Tadjikistan - Togo - Trinité-et-Tobago - Ukraine - Zimbabwe - Îles Salomon Cluster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7 : - Antigua-et-Barbuda - Bahreïn - Botswana - Bulgarie - Chili - Chypre - Croatie - Estonie - Grèce - Hongrie - Israël - Koweït - Lettonie - Lituanie - Malte - Oman - Portugal - Roumanie - Slovénie - Uruguay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8 : - Afrique du Sud - Arabie saoudite - Argentine - Colombie - Malaisie - Pologne - Thaïlande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126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4056C3DC-F86E-8536-95F4-572DFC007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BCDE50C6-454A-5AE4-4BC3-12C2DD320A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5B0CE3EE-3CDA-358B-A80E-861038260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Manque de donnée : uniquement pour taxe à l’importation. Normal, exemple avec Schengen.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Nettoyage : </a:t>
            </a:r>
            <a:r>
              <a:rPr lang="fr-FR" dirty="0" err="1"/>
              <a:t>Outlier</a:t>
            </a:r>
            <a:r>
              <a:rPr lang="fr-FR" dirty="0"/>
              <a:t> =&gt;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411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CA2E3D49-D00C-7734-705B-7684D4BA2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AACE10D8-35F6-29BB-5DAD-8F84B4975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5447EF3D-8F1F-4A90-73B6-E3AE0F8EB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Manque de donnée : uniquement pour taxe à l’importation. Normal, exemple avec Schengen.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Nettoyage : </a:t>
            </a:r>
            <a:r>
              <a:rPr lang="fr-FR" dirty="0" err="1"/>
              <a:t>Outlier</a:t>
            </a:r>
            <a:r>
              <a:rPr lang="fr-FR" dirty="0"/>
              <a:t> =&gt;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106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3068FD1C-3325-DF92-1836-DAC634A08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E63A10BB-116A-F92B-2FC0-E8C9CE83A9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F6160148-A540-E7C2-A5C5-8BC955FA8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Manque de donnée : uniquement pour taxe à l’importation. Normal, exemple avec Schengen.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Nettoyage : </a:t>
            </a:r>
            <a:r>
              <a:rPr lang="fr-FR" dirty="0" err="1"/>
              <a:t>Outlier</a:t>
            </a:r>
            <a:r>
              <a:rPr lang="fr-FR" dirty="0"/>
              <a:t> =&gt;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310B1D0F-AECC-461E-BC76-C0B1C66B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40C7E243-B11C-2BED-5B7D-1DDFBDC6C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3662D92E-1C84-BA6F-4D98-731DA845D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Manque de donnée : uniquement pour taxe à l’importation. Normal, exemple avec Schengen.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Nettoyage : </a:t>
            </a:r>
            <a:r>
              <a:rPr lang="fr-FR" dirty="0" err="1"/>
              <a:t>Outlier</a:t>
            </a:r>
            <a:r>
              <a:rPr lang="fr-FR" dirty="0"/>
              <a:t> =&gt;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637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4">
          <a:extLst>
            <a:ext uri="{FF2B5EF4-FFF2-40B4-BE49-F238E27FC236}">
              <a16:creationId xmlns:a16="http://schemas.microsoft.com/office/drawing/2014/main" id="{CDEE26C9-012A-BF8D-716F-4BC872F1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5" name="Google Shape;8555;g1dd46dd1d67_2_535:notes">
            <a:extLst>
              <a:ext uri="{FF2B5EF4-FFF2-40B4-BE49-F238E27FC236}">
                <a16:creationId xmlns:a16="http://schemas.microsoft.com/office/drawing/2014/main" id="{0E563AA4-602F-6639-A1D2-C82B9E44E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6" name="Google Shape;8556;g1dd46dd1d67_2_535:notes">
            <a:extLst>
              <a:ext uri="{FF2B5EF4-FFF2-40B4-BE49-F238E27FC236}">
                <a16:creationId xmlns:a16="http://schemas.microsoft.com/office/drawing/2014/main" id="{91A84889-E754-DE6A-B98B-5FD9575C1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6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4">
          <a:extLst>
            <a:ext uri="{FF2B5EF4-FFF2-40B4-BE49-F238E27FC236}">
              <a16:creationId xmlns:a16="http://schemas.microsoft.com/office/drawing/2014/main" id="{64395B89-B28F-309D-7523-01E94492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5" name="Google Shape;8555;g1dd46dd1d67_2_535:notes">
            <a:extLst>
              <a:ext uri="{FF2B5EF4-FFF2-40B4-BE49-F238E27FC236}">
                <a16:creationId xmlns:a16="http://schemas.microsoft.com/office/drawing/2014/main" id="{5B3D58F3-C383-787D-AF47-DF6359DBA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6" name="Google Shape;8556;g1dd46dd1d67_2_535:notes">
            <a:extLst>
              <a:ext uri="{FF2B5EF4-FFF2-40B4-BE49-F238E27FC236}">
                <a16:creationId xmlns:a16="http://schemas.microsoft.com/office/drawing/2014/main" id="{AE00B998-8AB3-073C-9E21-5D75CF8599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81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00CAA028-6A6A-4627-108F-855630F4A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9977B4FC-7575-29B7-664B-3CE219C3D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542EC040-015D-7E14-7321-B22EEAA86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43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FA095714-2430-C99A-C5AA-585CD7C6B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B55C0CA4-2252-D3E2-8A22-AAE177AEC0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ABCE3469-CF29-1506-9311-FC7986CB96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30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3E107DE7-3E6C-7653-649A-7B23AACD5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2CFD4BE5-53BC-0D9D-06A6-E2EACB8CF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5ED94B42-C311-23BD-4D48-CB5D684C8D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Manque de donnée : uniquement pour taxe à l’importation. Normal, exemple avec Schengen.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642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D5DF5200-58DB-072B-2792-C30D8E6E7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C8A486FA-66A5-7E95-661A-FFD66C775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F6420EC0-EBA7-F22A-0F87-436DE156C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Manque de donnée : uniquement pour taxe à l’importation. Normal, exemple avec Schengen.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Nettoyage : </a:t>
            </a:r>
            <a:r>
              <a:rPr lang="fr-FR" dirty="0" err="1"/>
              <a:t>Outlier</a:t>
            </a:r>
            <a:r>
              <a:rPr lang="fr-FR" dirty="0"/>
              <a:t> =&gt;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6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A9B1AACC-C287-131D-7AFD-6A8CF210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5449307F-44C2-0B63-C586-2EA7DE1C77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56E64C41-DBFB-E7D3-49C9-F7F7B36920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Manque de donnée : uniquement pour taxe à l’importation. Normal, exemple avec Schengen.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Nettoyage : </a:t>
            </a:r>
            <a:r>
              <a:rPr lang="fr-FR" dirty="0" err="1"/>
              <a:t>Outlier</a:t>
            </a:r>
            <a:r>
              <a:rPr lang="fr-FR" dirty="0"/>
              <a:t> =&gt;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082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>
          <a:extLst>
            <a:ext uri="{FF2B5EF4-FFF2-40B4-BE49-F238E27FC236}">
              <a16:creationId xmlns:a16="http://schemas.microsoft.com/office/drawing/2014/main" id="{88A64B39-7217-1646-9297-87882654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133f6155f6d_0_30:notes">
            <a:extLst>
              <a:ext uri="{FF2B5EF4-FFF2-40B4-BE49-F238E27FC236}">
                <a16:creationId xmlns:a16="http://schemas.microsoft.com/office/drawing/2014/main" id="{DA6ECF0E-BBED-3959-59F3-50F0385A98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133f6155f6d_0_30:notes">
            <a:extLst>
              <a:ext uri="{FF2B5EF4-FFF2-40B4-BE49-F238E27FC236}">
                <a16:creationId xmlns:a16="http://schemas.microsoft.com/office/drawing/2014/main" id="{77A03FF5-619B-211B-BD3B-A59E7AA96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Critère de Kaiser : Nbre de variable indépendantes / 100 =&gt; 8/100 =&gt; 12,5%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composante : 32%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composante : 21%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3ème composante : 10%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Donc on devrait s’arrêter à 2 composantes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07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14950" y="1215463"/>
            <a:ext cx="63141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latin typeface="Sintony"/>
                <a:ea typeface="Sintony"/>
                <a:cs typeface="Sintony"/>
                <a:sym typeface="Sinton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14950" y="3211638"/>
            <a:ext cx="6314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7475" y="276625"/>
            <a:ext cx="9150600" cy="59800"/>
            <a:chOff x="-7475" y="276625"/>
            <a:chExt cx="9150600" cy="598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7475" y="2766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7475" y="3364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7595160" y="2988455"/>
            <a:ext cx="1386540" cy="2357719"/>
            <a:chOff x="801000" y="1348560"/>
            <a:chExt cx="442080" cy="751680"/>
          </a:xfrm>
        </p:grpSpPr>
        <p:sp>
          <p:nvSpPr>
            <p:cNvPr id="16" name="Google Shape;16;p2"/>
            <p:cNvSpPr/>
            <p:nvPr/>
          </p:nvSpPr>
          <p:spPr>
            <a:xfrm>
              <a:off x="853920" y="1857600"/>
              <a:ext cx="172800" cy="215280"/>
            </a:xfrm>
            <a:custGeom>
              <a:avLst/>
              <a:gdLst/>
              <a:ahLst/>
              <a:cxnLst/>
              <a:rect l="l" t="t" r="r" b="b"/>
              <a:pathLst>
                <a:path w="480" h="598" extrusionOk="0">
                  <a:moveTo>
                    <a:pt x="356" y="489"/>
                  </a:moveTo>
                  <a:cubicBezTo>
                    <a:pt x="342" y="476"/>
                    <a:pt x="339" y="460"/>
                    <a:pt x="345" y="442"/>
                  </a:cubicBezTo>
                  <a:cubicBezTo>
                    <a:pt x="363" y="392"/>
                    <a:pt x="381" y="342"/>
                    <a:pt x="401" y="291"/>
                  </a:cubicBezTo>
                  <a:cubicBezTo>
                    <a:pt x="414" y="260"/>
                    <a:pt x="435" y="236"/>
                    <a:pt x="460" y="214"/>
                  </a:cubicBezTo>
                  <a:cubicBezTo>
                    <a:pt x="467" y="208"/>
                    <a:pt x="474" y="201"/>
                    <a:pt x="480" y="193"/>
                  </a:cubicBezTo>
                  <a:cubicBezTo>
                    <a:pt x="479" y="192"/>
                    <a:pt x="477" y="190"/>
                    <a:pt x="474" y="190"/>
                  </a:cubicBezTo>
                  <a:cubicBezTo>
                    <a:pt x="451" y="174"/>
                    <a:pt x="429" y="155"/>
                    <a:pt x="409" y="138"/>
                  </a:cubicBezTo>
                  <a:cubicBezTo>
                    <a:pt x="404" y="134"/>
                    <a:pt x="400" y="129"/>
                    <a:pt x="396" y="125"/>
                  </a:cubicBezTo>
                  <a:cubicBezTo>
                    <a:pt x="394" y="123"/>
                    <a:pt x="393" y="122"/>
                    <a:pt x="393" y="122"/>
                  </a:cubicBezTo>
                  <a:cubicBezTo>
                    <a:pt x="391" y="122"/>
                    <a:pt x="390" y="122"/>
                    <a:pt x="390" y="122"/>
                  </a:cubicBezTo>
                  <a:cubicBezTo>
                    <a:pt x="366" y="122"/>
                    <a:pt x="350" y="106"/>
                    <a:pt x="340" y="91"/>
                  </a:cubicBezTo>
                  <a:cubicBezTo>
                    <a:pt x="314" y="58"/>
                    <a:pt x="283" y="33"/>
                    <a:pt x="243" y="14"/>
                  </a:cubicBezTo>
                  <a:cubicBezTo>
                    <a:pt x="232" y="10"/>
                    <a:pt x="224" y="5"/>
                    <a:pt x="213" y="0"/>
                  </a:cubicBezTo>
                  <a:cubicBezTo>
                    <a:pt x="213" y="4"/>
                    <a:pt x="215" y="8"/>
                    <a:pt x="215" y="13"/>
                  </a:cubicBezTo>
                  <a:cubicBezTo>
                    <a:pt x="222" y="67"/>
                    <a:pt x="247" y="112"/>
                    <a:pt x="275" y="157"/>
                  </a:cubicBezTo>
                  <a:cubicBezTo>
                    <a:pt x="289" y="180"/>
                    <a:pt x="301" y="204"/>
                    <a:pt x="312" y="228"/>
                  </a:cubicBezTo>
                  <a:cubicBezTo>
                    <a:pt x="324" y="252"/>
                    <a:pt x="323" y="275"/>
                    <a:pt x="312" y="298"/>
                  </a:cubicBezTo>
                  <a:cubicBezTo>
                    <a:pt x="294" y="338"/>
                    <a:pt x="275" y="377"/>
                    <a:pt x="256" y="418"/>
                  </a:cubicBezTo>
                  <a:cubicBezTo>
                    <a:pt x="237" y="460"/>
                    <a:pt x="209" y="485"/>
                    <a:pt x="167" y="473"/>
                  </a:cubicBezTo>
                  <a:cubicBezTo>
                    <a:pt x="142" y="473"/>
                    <a:pt x="127" y="472"/>
                    <a:pt x="111" y="473"/>
                  </a:cubicBezTo>
                  <a:cubicBezTo>
                    <a:pt x="94" y="476"/>
                    <a:pt x="72" y="476"/>
                    <a:pt x="78" y="505"/>
                  </a:cubicBezTo>
                  <a:cubicBezTo>
                    <a:pt x="78" y="508"/>
                    <a:pt x="72" y="514"/>
                    <a:pt x="68" y="517"/>
                  </a:cubicBezTo>
                  <a:cubicBezTo>
                    <a:pt x="59" y="523"/>
                    <a:pt x="47" y="527"/>
                    <a:pt x="39" y="534"/>
                  </a:cubicBezTo>
                  <a:cubicBezTo>
                    <a:pt x="27" y="543"/>
                    <a:pt x="14" y="553"/>
                    <a:pt x="4" y="565"/>
                  </a:cubicBezTo>
                  <a:cubicBezTo>
                    <a:pt x="-5" y="575"/>
                    <a:pt x="1" y="590"/>
                    <a:pt x="14" y="590"/>
                  </a:cubicBezTo>
                  <a:cubicBezTo>
                    <a:pt x="36" y="588"/>
                    <a:pt x="59" y="585"/>
                    <a:pt x="81" y="581"/>
                  </a:cubicBezTo>
                  <a:cubicBezTo>
                    <a:pt x="119" y="574"/>
                    <a:pt x="155" y="565"/>
                    <a:pt x="193" y="558"/>
                  </a:cubicBezTo>
                  <a:cubicBezTo>
                    <a:pt x="215" y="553"/>
                    <a:pt x="214" y="555"/>
                    <a:pt x="219" y="577"/>
                  </a:cubicBezTo>
                  <a:cubicBezTo>
                    <a:pt x="223" y="598"/>
                    <a:pt x="232" y="603"/>
                    <a:pt x="251" y="593"/>
                  </a:cubicBezTo>
                  <a:cubicBezTo>
                    <a:pt x="266" y="584"/>
                    <a:pt x="279" y="572"/>
                    <a:pt x="288" y="558"/>
                  </a:cubicBezTo>
                  <a:cubicBezTo>
                    <a:pt x="305" y="526"/>
                    <a:pt x="311" y="521"/>
                    <a:pt x="345" y="533"/>
                  </a:cubicBezTo>
                  <a:cubicBezTo>
                    <a:pt x="352" y="534"/>
                    <a:pt x="359" y="536"/>
                    <a:pt x="365" y="536"/>
                  </a:cubicBezTo>
                  <a:cubicBezTo>
                    <a:pt x="369" y="536"/>
                    <a:pt x="377" y="532"/>
                    <a:pt x="378" y="528"/>
                  </a:cubicBezTo>
                  <a:cubicBezTo>
                    <a:pt x="379" y="523"/>
                    <a:pt x="379" y="517"/>
                    <a:pt x="377" y="514"/>
                  </a:cubicBezTo>
                  <a:cubicBezTo>
                    <a:pt x="371" y="502"/>
                    <a:pt x="363" y="495"/>
                    <a:pt x="356" y="489"/>
                  </a:cubicBezTo>
                  <a:close/>
                </a:path>
              </a:pathLst>
            </a:custGeom>
            <a:solidFill>
              <a:srgbClr val="B5824C">
                <a:alpha val="3418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01000" y="1348560"/>
              <a:ext cx="442080" cy="751680"/>
            </a:xfrm>
            <a:custGeom>
              <a:avLst/>
              <a:gdLst/>
              <a:ahLst/>
              <a:cxnLst/>
              <a:rect l="l" t="t" r="r" b="b"/>
              <a:pathLst>
                <a:path w="1228" h="2088" extrusionOk="0">
                  <a:moveTo>
                    <a:pt x="809" y="755"/>
                  </a:moveTo>
                  <a:cubicBezTo>
                    <a:pt x="856" y="767"/>
                    <a:pt x="888" y="742"/>
                    <a:pt x="908" y="697"/>
                  </a:cubicBezTo>
                  <a:cubicBezTo>
                    <a:pt x="930" y="649"/>
                    <a:pt x="953" y="602"/>
                    <a:pt x="974" y="554"/>
                  </a:cubicBezTo>
                  <a:cubicBezTo>
                    <a:pt x="991" y="510"/>
                    <a:pt x="1006" y="467"/>
                    <a:pt x="1023" y="423"/>
                  </a:cubicBezTo>
                  <a:cubicBezTo>
                    <a:pt x="1041" y="379"/>
                    <a:pt x="1067" y="340"/>
                    <a:pt x="1106" y="312"/>
                  </a:cubicBezTo>
                  <a:cubicBezTo>
                    <a:pt x="1118" y="305"/>
                    <a:pt x="1131" y="298"/>
                    <a:pt x="1144" y="295"/>
                  </a:cubicBezTo>
                  <a:cubicBezTo>
                    <a:pt x="1163" y="290"/>
                    <a:pt x="1178" y="303"/>
                    <a:pt x="1176" y="324"/>
                  </a:cubicBezTo>
                  <a:cubicBezTo>
                    <a:pt x="1176" y="331"/>
                    <a:pt x="1173" y="338"/>
                    <a:pt x="1172" y="344"/>
                  </a:cubicBezTo>
                  <a:cubicBezTo>
                    <a:pt x="1169" y="357"/>
                    <a:pt x="1168" y="369"/>
                    <a:pt x="1184" y="375"/>
                  </a:cubicBezTo>
                  <a:cubicBezTo>
                    <a:pt x="1202" y="382"/>
                    <a:pt x="1184" y="403"/>
                    <a:pt x="1195" y="411"/>
                  </a:cubicBezTo>
                  <a:cubicBezTo>
                    <a:pt x="1205" y="419"/>
                    <a:pt x="1221" y="416"/>
                    <a:pt x="1226" y="430"/>
                  </a:cubicBezTo>
                  <a:cubicBezTo>
                    <a:pt x="1229" y="440"/>
                    <a:pt x="1229" y="454"/>
                    <a:pt x="1227" y="464"/>
                  </a:cubicBezTo>
                  <a:cubicBezTo>
                    <a:pt x="1223" y="480"/>
                    <a:pt x="1219" y="494"/>
                    <a:pt x="1224" y="513"/>
                  </a:cubicBezTo>
                  <a:cubicBezTo>
                    <a:pt x="1227" y="525"/>
                    <a:pt x="1221" y="541"/>
                    <a:pt x="1216" y="553"/>
                  </a:cubicBezTo>
                  <a:cubicBezTo>
                    <a:pt x="1205" y="576"/>
                    <a:pt x="1191" y="598"/>
                    <a:pt x="1179" y="620"/>
                  </a:cubicBezTo>
                  <a:cubicBezTo>
                    <a:pt x="1175" y="628"/>
                    <a:pt x="1173" y="636"/>
                    <a:pt x="1182" y="641"/>
                  </a:cubicBezTo>
                  <a:cubicBezTo>
                    <a:pt x="1195" y="652"/>
                    <a:pt x="1198" y="665"/>
                    <a:pt x="1191" y="679"/>
                  </a:cubicBezTo>
                  <a:cubicBezTo>
                    <a:pt x="1184" y="692"/>
                    <a:pt x="1182" y="706"/>
                    <a:pt x="1195" y="717"/>
                  </a:cubicBezTo>
                  <a:cubicBezTo>
                    <a:pt x="1204" y="724"/>
                    <a:pt x="1202" y="736"/>
                    <a:pt x="1197" y="745"/>
                  </a:cubicBezTo>
                  <a:cubicBezTo>
                    <a:pt x="1186" y="764"/>
                    <a:pt x="1176" y="783"/>
                    <a:pt x="1163" y="799"/>
                  </a:cubicBezTo>
                  <a:cubicBezTo>
                    <a:pt x="1154" y="810"/>
                    <a:pt x="1152" y="821"/>
                    <a:pt x="1160" y="832"/>
                  </a:cubicBezTo>
                  <a:cubicBezTo>
                    <a:pt x="1163" y="837"/>
                    <a:pt x="1166" y="843"/>
                    <a:pt x="1168" y="848"/>
                  </a:cubicBezTo>
                  <a:cubicBezTo>
                    <a:pt x="1179" y="885"/>
                    <a:pt x="1172" y="898"/>
                    <a:pt x="1133" y="908"/>
                  </a:cubicBezTo>
                  <a:cubicBezTo>
                    <a:pt x="1124" y="910"/>
                    <a:pt x="1119" y="912"/>
                    <a:pt x="1125" y="921"/>
                  </a:cubicBezTo>
                  <a:cubicBezTo>
                    <a:pt x="1128" y="926"/>
                    <a:pt x="1131" y="930"/>
                    <a:pt x="1134" y="936"/>
                  </a:cubicBezTo>
                  <a:cubicBezTo>
                    <a:pt x="1144" y="959"/>
                    <a:pt x="1144" y="969"/>
                    <a:pt x="1122" y="987"/>
                  </a:cubicBezTo>
                  <a:cubicBezTo>
                    <a:pt x="1112" y="994"/>
                    <a:pt x="1109" y="1000"/>
                    <a:pt x="1112" y="1012"/>
                  </a:cubicBezTo>
                  <a:cubicBezTo>
                    <a:pt x="1118" y="1036"/>
                    <a:pt x="1106" y="1052"/>
                    <a:pt x="1084" y="1061"/>
                  </a:cubicBezTo>
                  <a:cubicBezTo>
                    <a:pt x="1074" y="1065"/>
                    <a:pt x="1070" y="1071"/>
                    <a:pt x="1068" y="1083"/>
                  </a:cubicBezTo>
                  <a:cubicBezTo>
                    <a:pt x="1063" y="1113"/>
                    <a:pt x="1050" y="1122"/>
                    <a:pt x="1019" y="1119"/>
                  </a:cubicBezTo>
                  <a:cubicBezTo>
                    <a:pt x="1009" y="1118"/>
                    <a:pt x="997" y="1118"/>
                    <a:pt x="987" y="1118"/>
                  </a:cubicBezTo>
                  <a:cubicBezTo>
                    <a:pt x="984" y="1134"/>
                    <a:pt x="996" y="1143"/>
                    <a:pt x="1006" y="1153"/>
                  </a:cubicBezTo>
                  <a:cubicBezTo>
                    <a:pt x="1020" y="1169"/>
                    <a:pt x="1035" y="1183"/>
                    <a:pt x="1048" y="1199"/>
                  </a:cubicBezTo>
                  <a:cubicBezTo>
                    <a:pt x="1074" y="1233"/>
                    <a:pt x="1076" y="1258"/>
                    <a:pt x="1054" y="1293"/>
                  </a:cubicBezTo>
                  <a:cubicBezTo>
                    <a:pt x="1048" y="1301"/>
                    <a:pt x="1042" y="1309"/>
                    <a:pt x="1035" y="1316"/>
                  </a:cubicBezTo>
                  <a:cubicBezTo>
                    <a:pt x="1026" y="1326"/>
                    <a:pt x="1017" y="1335"/>
                    <a:pt x="1023" y="1350"/>
                  </a:cubicBezTo>
                  <a:cubicBezTo>
                    <a:pt x="1025" y="1352"/>
                    <a:pt x="1025" y="1360"/>
                    <a:pt x="1023" y="1361"/>
                  </a:cubicBezTo>
                  <a:cubicBezTo>
                    <a:pt x="1004" y="1377"/>
                    <a:pt x="994" y="1408"/>
                    <a:pt x="966" y="1411"/>
                  </a:cubicBezTo>
                  <a:cubicBezTo>
                    <a:pt x="948" y="1414"/>
                    <a:pt x="940" y="1421"/>
                    <a:pt x="934" y="1437"/>
                  </a:cubicBezTo>
                  <a:cubicBezTo>
                    <a:pt x="921" y="1472"/>
                    <a:pt x="910" y="1505"/>
                    <a:pt x="908" y="1543"/>
                  </a:cubicBezTo>
                  <a:cubicBezTo>
                    <a:pt x="907" y="1564"/>
                    <a:pt x="901" y="1586"/>
                    <a:pt x="894" y="1604"/>
                  </a:cubicBezTo>
                  <a:cubicBezTo>
                    <a:pt x="869" y="1661"/>
                    <a:pt x="864" y="1720"/>
                    <a:pt x="866" y="1779"/>
                  </a:cubicBezTo>
                  <a:cubicBezTo>
                    <a:pt x="867" y="1807"/>
                    <a:pt x="869" y="1836"/>
                    <a:pt x="870" y="1864"/>
                  </a:cubicBezTo>
                  <a:cubicBezTo>
                    <a:pt x="872" y="1881"/>
                    <a:pt x="876" y="1886"/>
                    <a:pt x="894" y="1887"/>
                  </a:cubicBezTo>
                  <a:cubicBezTo>
                    <a:pt x="904" y="1889"/>
                    <a:pt x="914" y="1889"/>
                    <a:pt x="923" y="1890"/>
                  </a:cubicBezTo>
                  <a:cubicBezTo>
                    <a:pt x="932" y="1891"/>
                    <a:pt x="934" y="1905"/>
                    <a:pt x="927" y="1910"/>
                  </a:cubicBezTo>
                  <a:cubicBezTo>
                    <a:pt x="918" y="1916"/>
                    <a:pt x="908" y="1924"/>
                    <a:pt x="898" y="1928"/>
                  </a:cubicBezTo>
                  <a:cubicBezTo>
                    <a:pt x="864" y="1938"/>
                    <a:pt x="843" y="1961"/>
                    <a:pt x="822" y="1988"/>
                  </a:cubicBezTo>
                  <a:cubicBezTo>
                    <a:pt x="802" y="2015"/>
                    <a:pt x="781" y="2043"/>
                    <a:pt x="761" y="2069"/>
                  </a:cubicBezTo>
                  <a:cubicBezTo>
                    <a:pt x="755" y="2078"/>
                    <a:pt x="749" y="2090"/>
                    <a:pt x="735" y="2088"/>
                  </a:cubicBezTo>
                  <a:cubicBezTo>
                    <a:pt x="726" y="2087"/>
                    <a:pt x="725" y="2076"/>
                    <a:pt x="732" y="2055"/>
                  </a:cubicBezTo>
                  <a:cubicBezTo>
                    <a:pt x="735" y="2046"/>
                    <a:pt x="739" y="2036"/>
                    <a:pt x="742" y="2027"/>
                  </a:cubicBezTo>
                  <a:cubicBezTo>
                    <a:pt x="745" y="2014"/>
                    <a:pt x="760" y="2005"/>
                    <a:pt x="754" y="1989"/>
                  </a:cubicBezTo>
                  <a:cubicBezTo>
                    <a:pt x="741" y="1993"/>
                    <a:pt x="728" y="1996"/>
                    <a:pt x="714" y="2001"/>
                  </a:cubicBezTo>
                  <a:cubicBezTo>
                    <a:pt x="679" y="2014"/>
                    <a:pt x="646" y="2028"/>
                    <a:pt x="611" y="2042"/>
                  </a:cubicBezTo>
                  <a:cubicBezTo>
                    <a:pt x="601" y="2046"/>
                    <a:pt x="589" y="2052"/>
                    <a:pt x="579" y="2042"/>
                  </a:cubicBezTo>
                  <a:cubicBezTo>
                    <a:pt x="573" y="2036"/>
                    <a:pt x="580" y="2025"/>
                    <a:pt x="601" y="2015"/>
                  </a:cubicBezTo>
                  <a:cubicBezTo>
                    <a:pt x="624" y="2002"/>
                    <a:pt x="649" y="1991"/>
                    <a:pt x="672" y="1977"/>
                  </a:cubicBezTo>
                  <a:cubicBezTo>
                    <a:pt x="674" y="1976"/>
                    <a:pt x="675" y="1973"/>
                    <a:pt x="675" y="1970"/>
                  </a:cubicBezTo>
                  <a:cubicBezTo>
                    <a:pt x="675" y="1969"/>
                    <a:pt x="671" y="1967"/>
                    <a:pt x="669" y="1966"/>
                  </a:cubicBezTo>
                  <a:cubicBezTo>
                    <a:pt x="661" y="1963"/>
                    <a:pt x="646" y="1968"/>
                    <a:pt x="645" y="1954"/>
                  </a:cubicBezTo>
                  <a:cubicBezTo>
                    <a:pt x="643" y="1939"/>
                    <a:pt x="658" y="1937"/>
                    <a:pt x="668" y="1934"/>
                  </a:cubicBezTo>
                  <a:cubicBezTo>
                    <a:pt x="700" y="1925"/>
                    <a:pt x="733" y="1916"/>
                    <a:pt x="767" y="1907"/>
                  </a:cubicBezTo>
                  <a:cubicBezTo>
                    <a:pt x="790" y="1902"/>
                    <a:pt x="793" y="1900"/>
                    <a:pt x="793" y="1877"/>
                  </a:cubicBezTo>
                  <a:cubicBezTo>
                    <a:pt x="795" y="1833"/>
                    <a:pt x="796" y="1789"/>
                    <a:pt x="793" y="1746"/>
                  </a:cubicBezTo>
                  <a:cubicBezTo>
                    <a:pt x="790" y="1686"/>
                    <a:pt x="761" y="1641"/>
                    <a:pt x="712" y="1610"/>
                  </a:cubicBezTo>
                  <a:cubicBezTo>
                    <a:pt x="690" y="1597"/>
                    <a:pt x="666" y="1586"/>
                    <a:pt x="646" y="1571"/>
                  </a:cubicBezTo>
                  <a:cubicBezTo>
                    <a:pt x="624" y="1555"/>
                    <a:pt x="604" y="1537"/>
                    <a:pt x="583" y="1521"/>
                  </a:cubicBezTo>
                  <a:cubicBezTo>
                    <a:pt x="570" y="1510"/>
                    <a:pt x="561" y="1492"/>
                    <a:pt x="538" y="1495"/>
                  </a:cubicBezTo>
                  <a:cubicBezTo>
                    <a:pt x="532" y="1497"/>
                    <a:pt x="525" y="1486"/>
                    <a:pt x="519" y="1481"/>
                  </a:cubicBezTo>
                  <a:cubicBezTo>
                    <a:pt x="489" y="1441"/>
                    <a:pt x="451" y="1412"/>
                    <a:pt x="407" y="1392"/>
                  </a:cubicBezTo>
                  <a:cubicBezTo>
                    <a:pt x="320" y="1351"/>
                    <a:pt x="247" y="1291"/>
                    <a:pt x="183" y="1220"/>
                  </a:cubicBezTo>
                  <a:cubicBezTo>
                    <a:pt x="143" y="1175"/>
                    <a:pt x="116" y="1122"/>
                    <a:pt x="92" y="1067"/>
                  </a:cubicBezTo>
                  <a:cubicBezTo>
                    <a:pt x="85" y="1049"/>
                    <a:pt x="82" y="1029"/>
                    <a:pt x="57" y="1025"/>
                  </a:cubicBezTo>
                  <a:cubicBezTo>
                    <a:pt x="52" y="1023"/>
                    <a:pt x="46" y="1012"/>
                    <a:pt x="44" y="1004"/>
                  </a:cubicBezTo>
                  <a:cubicBezTo>
                    <a:pt x="40" y="985"/>
                    <a:pt x="36" y="965"/>
                    <a:pt x="34" y="946"/>
                  </a:cubicBezTo>
                  <a:cubicBezTo>
                    <a:pt x="28" y="872"/>
                    <a:pt x="41" y="799"/>
                    <a:pt x="63" y="729"/>
                  </a:cubicBezTo>
                  <a:cubicBezTo>
                    <a:pt x="81" y="671"/>
                    <a:pt x="95" y="611"/>
                    <a:pt x="110" y="553"/>
                  </a:cubicBezTo>
                  <a:cubicBezTo>
                    <a:pt x="123" y="496"/>
                    <a:pt x="129" y="437"/>
                    <a:pt x="126" y="379"/>
                  </a:cubicBezTo>
                  <a:cubicBezTo>
                    <a:pt x="126" y="363"/>
                    <a:pt x="123" y="353"/>
                    <a:pt x="104" y="350"/>
                  </a:cubicBezTo>
                  <a:cubicBezTo>
                    <a:pt x="82" y="347"/>
                    <a:pt x="73" y="331"/>
                    <a:pt x="72" y="311"/>
                  </a:cubicBezTo>
                  <a:cubicBezTo>
                    <a:pt x="72" y="308"/>
                    <a:pt x="72" y="305"/>
                    <a:pt x="72" y="302"/>
                  </a:cubicBezTo>
                  <a:cubicBezTo>
                    <a:pt x="69" y="263"/>
                    <a:pt x="69" y="263"/>
                    <a:pt x="34" y="285"/>
                  </a:cubicBezTo>
                  <a:cubicBezTo>
                    <a:pt x="28" y="289"/>
                    <a:pt x="18" y="290"/>
                    <a:pt x="11" y="287"/>
                  </a:cubicBezTo>
                  <a:cubicBezTo>
                    <a:pt x="1" y="285"/>
                    <a:pt x="-1" y="273"/>
                    <a:pt x="1" y="263"/>
                  </a:cubicBezTo>
                  <a:cubicBezTo>
                    <a:pt x="9" y="223"/>
                    <a:pt x="21" y="185"/>
                    <a:pt x="60" y="165"/>
                  </a:cubicBezTo>
                  <a:cubicBezTo>
                    <a:pt x="69" y="161"/>
                    <a:pt x="72" y="153"/>
                    <a:pt x="69" y="145"/>
                  </a:cubicBezTo>
                  <a:cubicBezTo>
                    <a:pt x="65" y="127"/>
                    <a:pt x="66" y="113"/>
                    <a:pt x="79" y="98"/>
                  </a:cubicBezTo>
                  <a:cubicBezTo>
                    <a:pt x="85" y="92"/>
                    <a:pt x="82" y="79"/>
                    <a:pt x="87" y="70"/>
                  </a:cubicBezTo>
                  <a:cubicBezTo>
                    <a:pt x="91" y="59"/>
                    <a:pt x="97" y="47"/>
                    <a:pt x="104" y="37"/>
                  </a:cubicBezTo>
                  <a:cubicBezTo>
                    <a:pt x="111" y="27"/>
                    <a:pt x="124" y="30"/>
                    <a:pt x="136" y="31"/>
                  </a:cubicBezTo>
                  <a:cubicBezTo>
                    <a:pt x="142" y="31"/>
                    <a:pt x="148" y="27"/>
                    <a:pt x="154" y="22"/>
                  </a:cubicBezTo>
                  <a:cubicBezTo>
                    <a:pt x="161" y="18"/>
                    <a:pt x="165" y="11"/>
                    <a:pt x="172" y="6"/>
                  </a:cubicBezTo>
                  <a:cubicBezTo>
                    <a:pt x="194" y="-7"/>
                    <a:pt x="215" y="2"/>
                    <a:pt x="221" y="28"/>
                  </a:cubicBezTo>
                  <a:cubicBezTo>
                    <a:pt x="222" y="40"/>
                    <a:pt x="222" y="50"/>
                    <a:pt x="223" y="62"/>
                  </a:cubicBezTo>
                  <a:cubicBezTo>
                    <a:pt x="223" y="72"/>
                    <a:pt x="229" y="78"/>
                    <a:pt x="238" y="81"/>
                  </a:cubicBezTo>
                  <a:cubicBezTo>
                    <a:pt x="333" y="110"/>
                    <a:pt x="369" y="188"/>
                    <a:pt x="395" y="273"/>
                  </a:cubicBezTo>
                  <a:cubicBezTo>
                    <a:pt x="406" y="306"/>
                    <a:pt x="411" y="341"/>
                    <a:pt x="416" y="376"/>
                  </a:cubicBezTo>
                  <a:cubicBezTo>
                    <a:pt x="429" y="461"/>
                    <a:pt x="458" y="538"/>
                    <a:pt x="515" y="602"/>
                  </a:cubicBezTo>
                  <a:cubicBezTo>
                    <a:pt x="532" y="621"/>
                    <a:pt x="551" y="637"/>
                    <a:pt x="572" y="653"/>
                  </a:cubicBezTo>
                  <a:cubicBezTo>
                    <a:pt x="579" y="660"/>
                    <a:pt x="588" y="668"/>
                    <a:pt x="582" y="678"/>
                  </a:cubicBezTo>
                  <a:cubicBezTo>
                    <a:pt x="575" y="695"/>
                    <a:pt x="585" y="701"/>
                    <a:pt x="598" y="706"/>
                  </a:cubicBezTo>
                  <a:cubicBezTo>
                    <a:pt x="662" y="736"/>
                    <a:pt x="730" y="758"/>
                    <a:pt x="809" y="755"/>
                  </a:cubicBezTo>
                  <a:close/>
                </a:path>
              </a:pathLst>
            </a:custGeom>
            <a:solidFill>
              <a:srgbClr val="B5824C">
                <a:alpha val="3418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587656" y="1864455"/>
            <a:ext cx="10319312" cy="4349270"/>
            <a:chOff x="-587656" y="1864455"/>
            <a:chExt cx="10319312" cy="4349270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4032670" y="4584642"/>
              <a:ext cx="692959" cy="1591053"/>
              <a:chOff x="7814455" y="3323285"/>
              <a:chExt cx="1042200" cy="239292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 rot="839256">
              <a:off x="-52302" y="4192545"/>
              <a:ext cx="692924" cy="1590974"/>
              <a:chOff x="7814455" y="3323285"/>
              <a:chExt cx="1042200" cy="2392920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2"/>
            <p:cNvGrpSpPr/>
            <p:nvPr/>
          </p:nvGrpSpPr>
          <p:grpSpPr>
            <a:xfrm>
              <a:off x="3811371" y="4578451"/>
              <a:ext cx="177364" cy="1300176"/>
              <a:chOff x="5780160" y="3804840"/>
              <a:chExt cx="216720" cy="1588680"/>
            </a:xfrm>
          </p:grpSpPr>
          <p:sp>
            <p:nvSpPr>
              <p:cNvPr id="154" name="Google Shape;154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2"/>
            <p:cNvGrpSpPr/>
            <p:nvPr/>
          </p:nvGrpSpPr>
          <p:grpSpPr>
            <a:xfrm rot="-937338">
              <a:off x="3579101" y="4578591"/>
              <a:ext cx="177371" cy="1300035"/>
              <a:chOff x="5780160" y="3804840"/>
              <a:chExt cx="216720" cy="1588680"/>
            </a:xfrm>
          </p:grpSpPr>
          <p:sp>
            <p:nvSpPr>
              <p:cNvPr id="172" name="Google Shape;172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"/>
            <p:cNvGrpSpPr/>
            <p:nvPr/>
          </p:nvGrpSpPr>
          <p:grpSpPr>
            <a:xfrm rot="230353">
              <a:off x="3216476" y="4643086"/>
              <a:ext cx="177372" cy="1300075"/>
              <a:chOff x="5780160" y="3804840"/>
              <a:chExt cx="216720" cy="1588680"/>
            </a:xfrm>
          </p:grpSpPr>
          <p:sp>
            <p:nvSpPr>
              <p:cNvPr id="190" name="Google Shape;190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7" name="Google Shape;207;p2"/>
            <p:cNvGrpSpPr/>
            <p:nvPr/>
          </p:nvGrpSpPr>
          <p:grpSpPr>
            <a:xfrm rot="443789">
              <a:off x="2328408" y="4584608"/>
              <a:ext cx="692993" cy="1591131"/>
              <a:chOff x="7814455" y="3323285"/>
              <a:chExt cx="1042200" cy="2392920"/>
            </a:xfrm>
          </p:grpSpPr>
          <p:sp>
            <p:nvSpPr>
              <p:cNvPr id="208" name="Google Shape;208;p2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2"/>
            <p:cNvGrpSpPr/>
            <p:nvPr/>
          </p:nvGrpSpPr>
          <p:grpSpPr>
            <a:xfrm rot="443548">
              <a:off x="2111097" y="4668092"/>
              <a:ext cx="177364" cy="1300180"/>
              <a:chOff x="5780160" y="3804840"/>
              <a:chExt cx="216720" cy="1588680"/>
            </a:xfrm>
          </p:grpSpPr>
          <p:sp>
            <p:nvSpPr>
              <p:cNvPr id="275" name="Google Shape;275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2"/>
            <p:cNvGrpSpPr/>
            <p:nvPr/>
          </p:nvGrpSpPr>
          <p:grpSpPr>
            <a:xfrm rot="521586">
              <a:off x="1274243" y="4509180"/>
              <a:ext cx="692999" cy="1591145"/>
              <a:chOff x="7814455" y="3323285"/>
              <a:chExt cx="1042200" cy="2392920"/>
            </a:xfrm>
          </p:grpSpPr>
          <p:sp>
            <p:nvSpPr>
              <p:cNvPr id="293" name="Google Shape;293;p2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" name="Google Shape;359;p2"/>
            <p:cNvGrpSpPr/>
            <p:nvPr/>
          </p:nvGrpSpPr>
          <p:grpSpPr>
            <a:xfrm rot="-272492">
              <a:off x="999302" y="4643293"/>
              <a:ext cx="177357" cy="1300127"/>
              <a:chOff x="5780160" y="3804840"/>
              <a:chExt cx="216720" cy="1588680"/>
            </a:xfrm>
          </p:grpSpPr>
          <p:sp>
            <p:nvSpPr>
              <p:cNvPr id="360" name="Google Shape;360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2"/>
            <p:cNvGrpSpPr/>
            <p:nvPr/>
          </p:nvGrpSpPr>
          <p:grpSpPr>
            <a:xfrm rot="443548">
              <a:off x="4906472" y="4577242"/>
              <a:ext cx="177364" cy="1300180"/>
              <a:chOff x="5780160" y="3804840"/>
              <a:chExt cx="216720" cy="1588680"/>
            </a:xfrm>
          </p:grpSpPr>
          <p:sp>
            <p:nvSpPr>
              <p:cNvPr id="378" name="Google Shape;378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2"/>
            <p:cNvGrpSpPr/>
            <p:nvPr/>
          </p:nvGrpSpPr>
          <p:grpSpPr>
            <a:xfrm rot="839165">
              <a:off x="5302600" y="4520429"/>
              <a:ext cx="692971" cy="1591080"/>
              <a:chOff x="7814455" y="3323285"/>
              <a:chExt cx="1042200" cy="2392920"/>
            </a:xfrm>
          </p:grpSpPr>
          <p:sp>
            <p:nvSpPr>
              <p:cNvPr id="396" name="Google Shape;396;p2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" name="Google Shape;462;p2"/>
            <p:cNvGrpSpPr/>
            <p:nvPr/>
          </p:nvGrpSpPr>
          <p:grpSpPr>
            <a:xfrm rot="-309992">
              <a:off x="6276361" y="4577216"/>
              <a:ext cx="177369" cy="1300216"/>
              <a:chOff x="5780160" y="3804840"/>
              <a:chExt cx="216720" cy="1588680"/>
            </a:xfrm>
          </p:grpSpPr>
          <p:sp>
            <p:nvSpPr>
              <p:cNvPr id="463" name="Google Shape;463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0" name="Google Shape;480;p2"/>
            <p:cNvGrpSpPr/>
            <p:nvPr/>
          </p:nvGrpSpPr>
          <p:grpSpPr>
            <a:xfrm rot="831376">
              <a:off x="6472251" y="4589670"/>
              <a:ext cx="177367" cy="1300202"/>
              <a:chOff x="5780160" y="3804840"/>
              <a:chExt cx="216720" cy="1588680"/>
            </a:xfrm>
          </p:grpSpPr>
          <p:sp>
            <p:nvSpPr>
              <p:cNvPr id="481" name="Google Shape;481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8" name="Google Shape;498;p2"/>
            <p:cNvGrpSpPr/>
            <p:nvPr/>
          </p:nvGrpSpPr>
          <p:grpSpPr>
            <a:xfrm rot="1748172">
              <a:off x="6660881" y="4577193"/>
              <a:ext cx="177378" cy="1300278"/>
              <a:chOff x="5780160" y="3804840"/>
              <a:chExt cx="216720" cy="1588680"/>
            </a:xfrm>
          </p:grpSpPr>
          <p:sp>
            <p:nvSpPr>
              <p:cNvPr id="499" name="Google Shape;499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6" name="Google Shape;516;p2"/>
            <p:cNvGrpSpPr/>
            <p:nvPr/>
          </p:nvGrpSpPr>
          <p:grpSpPr>
            <a:xfrm rot="-309992">
              <a:off x="7247761" y="4577216"/>
              <a:ext cx="177369" cy="1300216"/>
              <a:chOff x="5780160" y="3804840"/>
              <a:chExt cx="216720" cy="1588680"/>
            </a:xfrm>
          </p:grpSpPr>
          <p:sp>
            <p:nvSpPr>
              <p:cNvPr id="517" name="Google Shape;517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4" name="Google Shape;534;p2"/>
            <p:cNvGrpSpPr/>
            <p:nvPr/>
          </p:nvGrpSpPr>
          <p:grpSpPr>
            <a:xfrm rot="831376">
              <a:off x="7443651" y="4589670"/>
              <a:ext cx="177367" cy="1300202"/>
              <a:chOff x="5780160" y="3804840"/>
              <a:chExt cx="216720" cy="1588680"/>
            </a:xfrm>
          </p:grpSpPr>
          <p:sp>
            <p:nvSpPr>
              <p:cNvPr id="535" name="Google Shape;535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2" name="Google Shape;552;p2"/>
            <p:cNvGrpSpPr/>
            <p:nvPr/>
          </p:nvGrpSpPr>
          <p:grpSpPr>
            <a:xfrm rot="2420816">
              <a:off x="18904" y="2362299"/>
              <a:ext cx="177382" cy="1300313"/>
              <a:chOff x="5780160" y="3804840"/>
              <a:chExt cx="216720" cy="1588680"/>
            </a:xfrm>
          </p:grpSpPr>
          <p:sp>
            <p:nvSpPr>
              <p:cNvPr id="553" name="Google Shape;553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0" name="Google Shape;570;p2"/>
            <p:cNvGrpSpPr/>
            <p:nvPr/>
          </p:nvGrpSpPr>
          <p:grpSpPr>
            <a:xfrm rot="1415574">
              <a:off x="-25911" y="2131945"/>
              <a:ext cx="177389" cy="1300363"/>
              <a:chOff x="5780160" y="3804840"/>
              <a:chExt cx="216720" cy="1588680"/>
            </a:xfrm>
          </p:grpSpPr>
          <p:sp>
            <p:nvSpPr>
              <p:cNvPr id="571" name="Google Shape;571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8" name="Google Shape;588;p2"/>
            <p:cNvGrpSpPr/>
            <p:nvPr/>
          </p:nvGrpSpPr>
          <p:grpSpPr>
            <a:xfrm rot="4479278">
              <a:off x="-25903" y="2505719"/>
              <a:ext cx="177381" cy="1300303"/>
              <a:chOff x="5780160" y="3804840"/>
              <a:chExt cx="216720" cy="1588680"/>
            </a:xfrm>
          </p:grpSpPr>
          <p:sp>
            <p:nvSpPr>
              <p:cNvPr id="589" name="Google Shape;589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" name="Google Shape;606;p2"/>
            <p:cNvGrpSpPr/>
            <p:nvPr/>
          </p:nvGrpSpPr>
          <p:grpSpPr>
            <a:xfrm rot="-2420816" flipH="1">
              <a:off x="8947714" y="2075961"/>
              <a:ext cx="177382" cy="1300313"/>
              <a:chOff x="5780160" y="3804840"/>
              <a:chExt cx="216720" cy="1588680"/>
            </a:xfrm>
          </p:grpSpPr>
          <p:sp>
            <p:nvSpPr>
              <p:cNvPr id="607" name="Google Shape;607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" name="Google Shape;624;p2"/>
            <p:cNvGrpSpPr/>
            <p:nvPr/>
          </p:nvGrpSpPr>
          <p:grpSpPr>
            <a:xfrm rot="-1415574" flipH="1">
              <a:off x="8992523" y="1845607"/>
              <a:ext cx="177389" cy="1300363"/>
              <a:chOff x="5780160" y="3804840"/>
              <a:chExt cx="216720" cy="1588680"/>
            </a:xfrm>
          </p:grpSpPr>
          <p:sp>
            <p:nvSpPr>
              <p:cNvPr id="625" name="Google Shape;625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2" name="Google Shape;642;p2"/>
            <p:cNvGrpSpPr/>
            <p:nvPr/>
          </p:nvGrpSpPr>
          <p:grpSpPr>
            <a:xfrm rot="-4479278" flipH="1">
              <a:off x="8992522" y="2219382"/>
              <a:ext cx="177381" cy="1300303"/>
              <a:chOff x="5780160" y="3804840"/>
              <a:chExt cx="216720" cy="1588680"/>
            </a:xfrm>
          </p:grpSpPr>
          <p:sp>
            <p:nvSpPr>
              <p:cNvPr id="643" name="Google Shape;643;p2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0" name="Google Shape;2830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9"/>
          <p:cNvSpPr txBox="1">
            <a:spLocks noGrp="1"/>
          </p:cNvSpPr>
          <p:nvPr>
            <p:ph type="title"/>
          </p:nvPr>
        </p:nvSpPr>
        <p:spPr>
          <a:xfrm>
            <a:off x="2188500" y="1533525"/>
            <a:ext cx="4767000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32" name="Google Shape;2832;p9"/>
          <p:cNvSpPr txBox="1">
            <a:spLocks noGrp="1"/>
          </p:cNvSpPr>
          <p:nvPr>
            <p:ph type="subTitle" idx="1"/>
          </p:nvPr>
        </p:nvSpPr>
        <p:spPr>
          <a:xfrm>
            <a:off x="2188503" y="2702179"/>
            <a:ext cx="47670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833" name="Google Shape;2833;p9"/>
          <p:cNvGrpSpPr/>
          <p:nvPr/>
        </p:nvGrpSpPr>
        <p:grpSpPr>
          <a:xfrm>
            <a:off x="-7475" y="276625"/>
            <a:ext cx="9150600" cy="59800"/>
            <a:chOff x="-7475" y="276625"/>
            <a:chExt cx="9150600" cy="59800"/>
          </a:xfrm>
        </p:grpSpPr>
        <p:cxnSp>
          <p:nvCxnSpPr>
            <p:cNvPr id="2834" name="Google Shape;2834;p9"/>
            <p:cNvCxnSpPr/>
            <p:nvPr/>
          </p:nvCxnSpPr>
          <p:spPr>
            <a:xfrm>
              <a:off x="-7475" y="2766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5" name="Google Shape;2835;p9"/>
            <p:cNvCxnSpPr/>
            <p:nvPr/>
          </p:nvCxnSpPr>
          <p:spPr>
            <a:xfrm>
              <a:off x="-7475" y="3364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36" name="Google Shape;2836;p9"/>
          <p:cNvGrpSpPr/>
          <p:nvPr/>
        </p:nvGrpSpPr>
        <p:grpSpPr>
          <a:xfrm>
            <a:off x="-376457" y="2057881"/>
            <a:ext cx="10207352" cy="3786010"/>
            <a:chOff x="-376457" y="2057881"/>
            <a:chExt cx="10207352" cy="3786010"/>
          </a:xfrm>
        </p:grpSpPr>
        <p:grpSp>
          <p:nvGrpSpPr>
            <p:cNvPr id="2837" name="Google Shape;2837;p9"/>
            <p:cNvGrpSpPr/>
            <p:nvPr/>
          </p:nvGrpSpPr>
          <p:grpSpPr>
            <a:xfrm rot="-839165" flipH="1">
              <a:off x="8508567" y="4192654"/>
              <a:ext cx="692971" cy="1591080"/>
              <a:chOff x="7814455" y="3323285"/>
              <a:chExt cx="1042200" cy="2392920"/>
            </a:xfrm>
          </p:grpSpPr>
          <p:sp>
            <p:nvSpPr>
              <p:cNvPr id="2838" name="Google Shape;2838;p9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9" name="Google Shape;2839;p9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0" name="Google Shape;2840;p9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1" name="Google Shape;2841;p9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9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3" name="Google Shape;2843;p9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4" name="Google Shape;2844;p9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5" name="Google Shape;2845;p9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6" name="Google Shape;2846;p9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p9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9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9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9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9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9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9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9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9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p9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7" name="Google Shape;2857;p9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9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p9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9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9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9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3" name="Google Shape;2863;p9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4" name="Google Shape;2864;p9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5" name="Google Shape;2865;p9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9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9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9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9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9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9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9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9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9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9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9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9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9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9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9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9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9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9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9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9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9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9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9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9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9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9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9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9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9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9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9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9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9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9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9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9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9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9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4" name="Google Shape;2904;p9"/>
            <p:cNvGrpSpPr/>
            <p:nvPr/>
          </p:nvGrpSpPr>
          <p:grpSpPr>
            <a:xfrm rot="-839165" flipH="1">
              <a:off x="187642" y="4192654"/>
              <a:ext cx="692971" cy="1591080"/>
              <a:chOff x="7814455" y="3323285"/>
              <a:chExt cx="1042200" cy="2392920"/>
            </a:xfrm>
          </p:grpSpPr>
          <p:sp>
            <p:nvSpPr>
              <p:cNvPr id="2905" name="Google Shape;2905;p9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9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9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9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9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9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9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9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9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9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9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9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9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9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9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9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9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9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9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9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9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9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9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9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9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9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9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9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9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9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9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9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9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9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9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9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9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9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9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9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9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9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9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9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9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9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9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9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9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9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9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9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9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9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9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9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9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9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9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9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9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9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9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9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9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9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1" name="Google Shape;2971;p9"/>
            <p:cNvGrpSpPr/>
            <p:nvPr/>
          </p:nvGrpSpPr>
          <p:grpSpPr>
            <a:xfrm rot="-2327986" flipH="1">
              <a:off x="9265765" y="1970003"/>
              <a:ext cx="177360" cy="1300151"/>
              <a:chOff x="5780160" y="3804840"/>
              <a:chExt cx="216720" cy="1588680"/>
            </a:xfrm>
          </p:grpSpPr>
          <p:sp>
            <p:nvSpPr>
              <p:cNvPr id="2972" name="Google Shape;2972;p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9" name="Google Shape;2989;p9"/>
            <p:cNvGrpSpPr/>
            <p:nvPr/>
          </p:nvGrpSpPr>
          <p:grpSpPr>
            <a:xfrm rot="-3469125" flipH="1">
              <a:off x="9132952" y="2115395"/>
              <a:ext cx="177372" cy="1300237"/>
              <a:chOff x="5780160" y="3804840"/>
              <a:chExt cx="216720" cy="1588680"/>
            </a:xfrm>
          </p:grpSpPr>
          <p:sp>
            <p:nvSpPr>
              <p:cNvPr id="2990" name="Google Shape;2990;p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7" name="Google Shape;3007;p9"/>
            <p:cNvGrpSpPr/>
            <p:nvPr/>
          </p:nvGrpSpPr>
          <p:grpSpPr>
            <a:xfrm rot="-4386096" flipH="1">
              <a:off x="8988771" y="2237026"/>
              <a:ext cx="177372" cy="1300237"/>
              <a:chOff x="5780160" y="3804840"/>
              <a:chExt cx="216720" cy="1588680"/>
            </a:xfrm>
          </p:grpSpPr>
          <p:sp>
            <p:nvSpPr>
              <p:cNvPr id="3008" name="Google Shape;3008;p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5" name="Google Shape;3025;p9"/>
            <p:cNvGrpSpPr/>
            <p:nvPr/>
          </p:nvGrpSpPr>
          <p:grpSpPr>
            <a:xfrm rot="2951485" flipH="1">
              <a:off x="86884" y="2371216"/>
              <a:ext cx="177379" cy="1300292"/>
              <a:chOff x="5780160" y="3804840"/>
              <a:chExt cx="216720" cy="1588680"/>
            </a:xfrm>
          </p:grpSpPr>
          <p:sp>
            <p:nvSpPr>
              <p:cNvPr id="3026" name="Google Shape;3026;p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p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4" name="Google Shape;3034;p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3" name="Google Shape;3043;p9"/>
            <p:cNvGrpSpPr/>
            <p:nvPr/>
          </p:nvGrpSpPr>
          <p:grpSpPr>
            <a:xfrm rot="1810276" flipH="1">
              <a:off x="-61758" y="2243845"/>
              <a:ext cx="177356" cy="1300123"/>
              <a:chOff x="5780160" y="3804840"/>
              <a:chExt cx="216720" cy="1588680"/>
            </a:xfrm>
          </p:grpSpPr>
          <p:sp>
            <p:nvSpPr>
              <p:cNvPr id="3044" name="Google Shape;3044;p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63" name="Google Shape;3063;p10"/>
          <p:cNvSpPr txBox="1">
            <a:spLocks noGrp="1"/>
          </p:cNvSpPr>
          <p:nvPr>
            <p:ph type="title"/>
          </p:nvPr>
        </p:nvSpPr>
        <p:spPr>
          <a:xfrm>
            <a:off x="713225" y="3788675"/>
            <a:ext cx="2563800" cy="819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9" name="Google Shape;5249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0" name="Google Shape;5250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51" name="Google Shape;5251;p19"/>
          <p:cNvSpPr txBox="1">
            <a:spLocks noGrp="1"/>
          </p:cNvSpPr>
          <p:nvPr>
            <p:ph type="subTitle" idx="1"/>
          </p:nvPr>
        </p:nvSpPr>
        <p:spPr>
          <a:xfrm>
            <a:off x="1550088" y="1678229"/>
            <a:ext cx="669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2" name="Google Shape;5252;p19"/>
          <p:cNvSpPr txBox="1">
            <a:spLocks noGrp="1"/>
          </p:cNvSpPr>
          <p:nvPr>
            <p:ph type="subTitle" idx="2"/>
          </p:nvPr>
        </p:nvSpPr>
        <p:spPr>
          <a:xfrm>
            <a:off x="1550088" y="2851617"/>
            <a:ext cx="669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3" name="Google Shape;5253;p19"/>
          <p:cNvSpPr txBox="1">
            <a:spLocks noGrp="1"/>
          </p:cNvSpPr>
          <p:nvPr>
            <p:ph type="subTitle" idx="3"/>
          </p:nvPr>
        </p:nvSpPr>
        <p:spPr>
          <a:xfrm>
            <a:off x="1550088" y="4025004"/>
            <a:ext cx="669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4" name="Google Shape;5254;p19"/>
          <p:cNvSpPr txBox="1">
            <a:spLocks noGrp="1"/>
          </p:cNvSpPr>
          <p:nvPr>
            <p:ph type="subTitle" idx="4"/>
          </p:nvPr>
        </p:nvSpPr>
        <p:spPr>
          <a:xfrm>
            <a:off x="1550088" y="1286131"/>
            <a:ext cx="66972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9pPr>
          </a:lstStyle>
          <a:p>
            <a:endParaRPr/>
          </a:p>
        </p:txBody>
      </p:sp>
      <p:sp>
        <p:nvSpPr>
          <p:cNvPr id="5255" name="Google Shape;5255;p19"/>
          <p:cNvSpPr txBox="1">
            <a:spLocks noGrp="1"/>
          </p:cNvSpPr>
          <p:nvPr>
            <p:ph type="subTitle" idx="5"/>
          </p:nvPr>
        </p:nvSpPr>
        <p:spPr>
          <a:xfrm>
            <a:off x="1550088" y="2457587"/>
            <a:ext cx="66972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9pPr>
          </a:lstStyle>
          <a:p>
            <a:endParaRPr/>
          </a:p>
        </p:txBody>
      </p:sp>
      <p:sp>
        <p:nvSpPr>
          <p:cNvPr id="5256" name="Google Shape;5256;p19"/>
          <p:cNvSpPr txBox="1">
            <a:spLocks noGrp="1"/>
          </p:cNvSpPr>
          <p:nvPr>
            <p:ph type="subTitle" idx="6"/>
          </p:nvPr>
        </p:nvSpPr>
        <p:spPr>
          <a:xfrm>
            <a:off x="1550088" y="3628924"/>
            <a:ext cx="66972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intony"/>
              <a:buNone/>
              <a:defRPr sz="2000" b="1">
                <a:latin typeface="Sintony"/>
                <a:ea typeface="Sintony"/>
                <a:cs typeface="Sintony"/>
                <a:sym typeface="Sintony"/>
              </a:defRPr>
            </a:lvl9pPr>
          </a:lstStyle>
          <a:p>
            <a:endParaRPr/>
          </a:p>
        </p:txBody>
      </p:sp>
      <p:grpSp>
        <p:nvGrpSpPr>
          <p:cNvPr id="5257" name="Google Shape;5257;p19"/>
          <p:cNvGrpSpPr/>
          <p:nvPr/>
        </p:nvGrpSpPr>
        <p:grpSpPr>
          <a:xfrm>
            <a:off x="-7475" y="276625"/>
            <a:ext cx="9150600" cy="59800"/>
            <a:chOff x="-7475" y="276625"/>
            <a:chExt cx="9150600" cy="59800"/>
          </a:xfrm>
        </p:grpSpPr>
        <p:cxnSp>
          <p:nvCxnSpPr>
            <p:cNvPr id="5258" name="Google Shape;5258;p19"/>
            <p:cNvCxnSpPr/>
            <p:nvPr/>
          </p:nvCxnSpPr>
          <p:spPr>
            <a:xfrm>
              <a:off x="-7475" y="2766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9" name="Google Shape;5259;p19"/>
            <p:cNvCxnSpPr/>
            <p:nvPr/>
          </p:nvCxnSpPr>
          <p:spPr>
            <a:xfrm>
              <a:off x="-7475" y="3364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60" name="Google Shape;5260;p19"/>
          <p:cNvGrpSpPr/>
          <p:nvPr/>
        </p:nvGrpSpPr>
        <p:grpSpPr>
          <a:xfrm>
            <a:off x="-600464" y="1149880"/>
            <a:ext cx="10028438" cy="4749121"/>
            <a:chOff x="-600464" y="1149880"/>
            <a:chExt cx="10028438" cy="4749121"/>
          </a:xfrm>
        </p:grpSpPr>
        <p:grpSp>
          <p:nvGrpSpPr>
            <p:cNvPr id="5261" name="Google Shape;5261;p19"/>
            <p:cNvGrpSpPr/>
            <p:nvPr/>
          </p:nvGrpSpPr>
          <p:grpSpPr>
            <a:xfrm rot="974839">
              <a:off x="8515361" y="4167087"/>
              <a:ext cx="177383" cy="1300316"/>
              <a:chOff x="5780160" y="3804840"/>
              <a:chExt cx="216720" cy="1588680"/>
            </a:xfrm>
          </p:grpSpPr>
          <p:sp>
            <p:nvSpPr>
              <p:cNvPr id="5262" name="Google Shape;5262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3" name="Google Shape;5263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4" name="Google Shape;5264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5" name="Google Shape;5265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6" name="Google Shape;5266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7" name="Google Shape;5267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8" name="Google Shape;5268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9" name="Google Shape;5269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0" name="Google Shape;5270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1" name="Google Shape;5271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3" name="Google Shape;5273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4" name="Google Shape;5274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5" name="Google Shape;5275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6" name="Google Shape;5276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7" name="Google Shape;5277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8" name="Google Shape;5278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9" name="Google Shape;5279;p19"/>
            <p:cNvGrpSpPr/>
            <p:nvPr/>
          </p:nvGrpSpPr>
          <p:grpSpPr>
            <a:xfrm rot="-135691">
              <a:off x="8885374" y="4404871"/>
              <a:ext cx="177393" cy="1300394"/>
              <a:chOff x="5780160" y="3804840"/>
              <a:chExt cx="216720" cy="1588680"/>
            </a:xfrm>
          </p:grpSpPr>
          <p:sp>
            <p:nvSpPr>
              <p:cNvPr id="5280" name="Google Shape;5280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1" name="Google Shape;5281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2" name="Google Shape;5282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3" name="Google Shape;5283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4" name="Google Shape;5284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5" name="Google Shape;5285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6" name="Google Shape;5286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7" name="Google Shape;5287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8" name="Google Shape;5288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9" name="Google Shape;5289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0" name="Google Shape;5290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1" name="Google Shape;5291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2" name="Google Shape;5292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3" name="Google Shape;5293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4" name="Google Shape;5294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5" name="Google Shape;5295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6" name="Google Shape;5296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97" name="Google Shape;5297;p19"/>
            <p:cNvGrpSpPr/>
            <p:nvPr/>
          </p:nvGrpSpPr>
          <p:grpSpPr>
            <a:xfrm rot="974839">
              <a:off x="46711" y="4167087"/>
              <a:ext cx="177383" cy="1300316"/>
              <a:chOff x="5780160" y="3804840"/>
              <a:chExt cx="216720" cy="1588680"/>
            </a:xfrm>
          </p:grpSpPr>
          <p:sp>
            <p:nvSpPr>
              <p:cNvPr id="5298" name="Google Shape;5298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9" name="Google Shape;5299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0" name="Google Shape;5300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1" name="Google Shape;5301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2" name="Google Shape;5302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3" name="Google Shape;5303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4" name="Google Shape;5304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5" name="Google Shape;5305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6" name="Google Shape;5306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7" name="Google Shape;5307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8" name="Google Shape;5308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9" name="Google Shape;5309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0" name="Google Shape;5310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1" name="Google Shape;5311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2" name="Google Shape;5312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3" name="Google Shape;5313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4" name="Google Shape;5314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15" name="Google Shape;5315;p19"/>
            <p:cNvGrpSpPr/>
            <p:nvPr/>
          </p:nvGrpSpPr>
          <p:grpSpPr>
            <a:xfrm rot="-135691">
              <a:off x="416724" y="4404871"/>
              <a:ext cx="177393" cy="1300394"/>
              <a:chOff x="5780160" y="3804840"/>
              <a:chExt cx="216720" cy="1588680"/>
            </a:xfrm>
          </p:grpSpPr>
          <p:sp>
            <p:nvSpPr>
              <p:cNvPr id="5316" name="Google Shape;5316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7" name="Google Shape;5317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8" name="Google Shape;5318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9" name="Google Shape;5319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0" name="Google Shape;5320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1" name="Google Shape;5321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2" name="Google Shape;5322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3" name="Google Shape;5323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4" name="Google Shape;5324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5" name="Google Shape;5325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6" name="Google Shape;5326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7" name="Google Shape;5327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8" name="Google Shape;5328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9" name="Google Shape;5329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0" name="Google Shape;5330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1" name="Google Shape;5331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2" name="Google Shape;5332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33" name="Google Shape;5333;p19"/>
            <p:cNvGrpSpPr/>
            <p:nvPr/>
          </p:nvGrpSpPr>
          <p:grpSpPr>
            <a:xfrm rot="2951485" flipH="1">
              <a:off x="69462" y="2065378"/>
              <a:ext cx="177379" cy="1300292"/>
              <a:chOff x="5780160" y="3804840"/>
              <a:chExt cx="216720" cy="1588680"/>
            </a:xfrm>
          </p:grpSpPr>
          <p:sp>
            <p:nvSpPr>
              <p:cNvPr id="5334" name="Google Shape;5334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5" name="Google Shape;5335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6" name="Google Shape;5336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7" name="Google Shape;5337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8" name="Google Shape;5338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9" name="Google Shape;5339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0" name="Google Shape;5340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1" name="Google Shape;5341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2" name="Google Shape;5342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3" name="Google Shape;5343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4" name="Google Shape;5344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5" name="Google Shape;5345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6" name="Google Shape;5346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7" name="Google Shape;5347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8" name="Google Shape;5348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9" name="Google Shape;5349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0" name="Google Shape;5350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51" name="Google Shape;5351;p19"/>
            <p:cNvGrpSpPr/>
            <p:nvPr/>
          </p:nvGrpSpPr>
          <p:grpSpPr>
            <a:xfrm rot="1810276" flipH="1">
              <a:off x="-79180" y="1938008"/>
              <a:ext cx="177356" cy="1300123"/>
              <a:chOff x="5780160" y="3804840"/>
              <a:chExt cx="216720" cy="1588680"/>
            </a:xfrm>
          </p:grpSpPr>
          <p:sp>
            <p:nvSpPr>
              <p:cNvPr id="5352" name="Google Shape;5352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3" name="Google Shape;5353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4" name="Google Shape;5354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5" name="Google Shape;5355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6" name="Google Shape;5356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7" name="Google Shape;5357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8" name="Google Shape;5358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9" name="Google Shape;5359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0" name="Google Shape;5360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1" name="Google Shape;5361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2" name="Google Shape;5362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3" name="Google Shape;5363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4" name="Google Shape;5364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5" name="Google Shape;5365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6" name="Google Shape;5366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7" name="Google Shape;5367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8" name="Google Shape;5368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69" name="Google Shape;5369;p19"/>
            <p:cNvGrpSpPr/>
            <p:nvPr/>
          </p:nvGrpSpPr>
          <p:grpSpPr>
            <a:xfrm rot="5651391" flipH="1">
              <a:off x="-23587" y="2512829"/>
              <a:ext cx="177383" cy="1300315"/>
              <a:chOff x="5780160" y="3804840"/>
              <a:chExt cx="216720" cy="1588680"/>
            </a:xfrm>
          </p:grpSpPr>
          <p:sp>
            <p:nvSpPr>
              <p:cNvPr id="5370" name="Google Shape;5370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1" name="Google Shape;5371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2" name="Google Shape;5372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3" name="Google Shape;5373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4" name="Google Shape;5374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5" name="Google Shape;5375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6" name="Google Shape;5376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7" name="Google Shape;5377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8" name="Google Shape;5378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9" name="Google Shape;5379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0" name="Google Shape;5380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1" name="Google Shape;5381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2" name="Google Shape;5382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3" name="Google Shape;5383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4" name="Google Shape;5384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5" name="Google Shape;5385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6" name="Google Shape;5386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87" name="Google Shape;5387;p19"/>
            <p:cNvGrpSpPr/>
            <p:nvPr/>
          </p:nvGrpSpPr>
          <p:grpSpPr>
            <a:xfrm rot="4510447" flipH="1">
              <a:off x="-38046" y="2317559"/>
              <a:ext cx="177352" cy="1300087"/>
              <a:chOff x="5780160" y="3804840"/>
              <a:chExt cx="216720" cy="1588680"/>
            </a:xfrm>
          </p:grpSpPr>
          <p:sp>
            <p:nvSpPr>
              <p:cNvPr id="5388" name="Google Shape;5388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9" name="Google Shape;5389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0" name="Google Shape;5390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1" name="Google Shape;5391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2" name="Google Shape;5392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3" name="Google Shape;5393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4" name="Google Shape;5394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5" name="Google Shape;5395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6" name="Google Shape;5396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7" name="Google Shape;5397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8" name="Google Shape;5398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9" name="Google Shape;5399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0" name="Google Shape;5400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1" name="Google Shape;5401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2" name="Google Shape;5402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3" name="Google Shape;5403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4" name="Google Shape;5404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5" name="Google Shape;5405;p19"/>
            <p:cNvGrpSpPr/>
            <p:nvPr/>
          </p:nvGrpSpPr>
          <p:grpSpPr>
            <a:xfrm rot="974839">
              <a:off x="4602148" y="4599837"/>
              <a:ext cx="177383" cy="1300316"/>
              <a:chOff x="5780160" y="3804840"/>
              <a:chExt cx="216720" cy="1588680"/>
            </a:xfrm>
          </p:grpSpPr>
          <p:sp>
            <p:nvSpPr>
              <p:cNvPr id="5406" name="Google Shape;5406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7" name="Google Shape;5407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8" name="Google Shape;5408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9" name="Google Shape;5409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0" name="Google Shape;5410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1" name="Google Shape;5411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2" name="Google Shape;5412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3" name="Google Shape;5413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4" name="Google Shape;5414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5" name="Google Shape;5415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6" name="Google Shape;5416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9" name="Google Shape;5419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0" name="Google Shape;5420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3" name="Google Shape;5423;p19"/>
            <p:cNvGrpSpPr/>
            <p:nvPr/>
          </p:nvGrpSpPr>
          <p:grpSpPr>
            <a:xfrm rot="-1928782">
              <a:off x="4483308" y="4556086"/>
              <a:ext cx="177381" cy="1300303"/>
              <a:chOff x="5780160" y="3804840"/>
              <a:chExt cx="216720" cy="1588680"/>
            </a:xfrm>
          </p:grpSpPr>
          <p:sp>
            <p:nvSpPr>
              <p:cNvPr id="5424" name="Google Shape;5424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1" name="Google Shape;5441;p19"/>
            <p:cNvGrpSpPr/>
            <p:nvPr/>
          </p:nvGrpSpPr>
          <p:grpSpPr>
            <a:xfrm rot="-1810276">
              <a:off x="8935920" y="1106383"/>
              <a:ext cx="177356" cy="1300123"/>
              <a:chOff x="5780160" y="3804840"/>
              <a:chExt cx="216720" cy="1588680"/>
            </a:xfrm>
          </p:grpSpPr>
          <p:sp>
            <p:nvSpPr>
              <p:cNvPr id="5442" name="Google Shape;5442;p19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3" name="Google Shape;5443;p19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19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19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19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19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19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19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19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19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19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19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19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19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19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19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19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7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8" name="Google Shape;7628;p2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9" name="Google Shape;7629;p27"/>
          <p:cNvGrpSpPr/>
          <p:nvPr/>
        </p:nvGrpSpPr>
        <p:grpSpPr>
          <a:xfrm>
            <a:off x="-7475" y="276625"/>
            <a:ext cx="9150600" cy="59800"/>
            <a:chOff x="-7475" y="276625"/>
            <a:chExt cx="9150600" cy="59800"/>
          </a:xfrm>
        </p:grpSpPr>
        <p:cxnSp>
          <p:nvCxnSpPr>
            <p:cNvPr id="7630" name="Google Shape;7630;p27"/>
            <p:cNvCxnSpPr/>
            <p:nvPr/>
          </p:nvCxnSpPr>
          <p:spPr>
            <a:xfrm>
              <a:off x="-7475" y="2766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31" name="Google Shape;7631;p27"/>
            <p:cNvCxnSpPr/>
            <p:nvPr/>
          </p:nvCxnSpPr>
          <p:spPr>
            <a:xfrm>
              <a:off x="-7475" y="3364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32" name="Google Shape;7632;p27"/>
          <p:cNvGrpSpPr/>
          <p:nvPr/>
        </p:nvGrpSpPr>
        <p:grpSpPr>
          <a:xfrm>
            <a:off x="77071" y="4135309"/>
            <a:ext cx="8946860" cy="1783124"/>
            <a:chOff x="77071" y="4135309"/>
            <a:chExt cx="8946860" cy="1783124"/>
          </a:xfrm>
        </p:grpSpPr>
        <p:grpSp>
          <p:nvGrpSpPr>
            <p:cNvPr id="7633" name="Google Shape;7633;p27"/>
            <p:cNvGrpSpPr/>
            <p:nvPr/>
          </p:nvGrpSpPr>
          <p:grpSpPr>
            <a:xfrm>
              <a:off x="7128421" y="4135309"/>
              <a:ext cx="1895510" cy="1638808"/>
              <a:chOff x="7128421" y="4135309"/>
              <a:chExt cx="1895510" cy="1638808"/>
            </a:xfrm>
          </p:grpSpPr>
          <p:grpSp>
            <p:nvGrpSpPr>
              <p:cNvPr id="7634" name="Google Shape;7634;p27"/>
              <p:cNvGrpSpPr/>
              <p:nvPr/>
            </p:nvGrpSpPr>
            <p:grpSpPr>
              <a:xfrm rot="-258574">
                <a:off x="7177022" y="4164933"/>
                <a:ext cx="177367" cy="1300198"/>
                <a:chOff x="5780160" y="3804840"/>
                <a:chExt cx="216720" cy="1588680"/>
              </a:xfrm>
            </p:grpSpPr>
            <p:sp>
              <p:nvSpPr>
                <p:cNvPr id="7635" name="Google Shape;7635;p27"/>
                <p:cNvSpPr/>
                <p:nvPr/>
              </p:nvSpPr>
              <p:spPr>
                <a:xfrm>
                  <a:off x="5890320" y="4581360"/>
                  <a:ext cx="72360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45" extrusionOk="0">
                      <a:moveTo>
                        <a:pt x="200" y="8"/>
                      </a:moveTo>
                      <a:cubicBezTo>
                        <a:pt x="196" y="3"/>
                        <a:pt x="188" y="0"/>
                        <a:pt x="181" y="0"/>
                      </a:cubicBezTo>
                      <a:cubicBezTo>
                        <a:pt x="175" y="0"/>
                        <a:pt x="171" y="4"/>
                        <a:pt x="165" y="7"/>
                      </a:cubicBezTo>
                      <a:cubicBezTo>
                        <a:pt x="162" y="10"/>
                        <a:pt x="158" y="13"/>
                        <a:pt x="155" y="14"/>
                      </a:cubicBezTo>
                      <a:cubicBezTo>
                        <a:pt x="147" y="20"/>
                        <a:pt x="140" y="26"/>
                        <a:pt x="133" y="32"/>
                      </a:cubicBezTo>
                      <a:cubicBezTo>
                        <a:pt x="117" y="45"/>
                        <a:pt x="102" y="58"/>
                        <a:pt x="88" y="71"/>
                      </a:cubicBezTo>
                      <a:cubicBezTo>
                        <a:pt x="75" y="84"/>
                        <a:pt x="61" y="97"/>
                        <a:pt x="50" y="112"/>
                      </a:cubicBezTo>
                      <a:cubicBezTo>
                        <a:pt x="44" y="119"/>
                        <a:pt x="38" y="126"/>
                        <a:pt x="34" y="135"/>
                      </a:cubicBezTo>
                      <a:cubicBezTo>
                        <a:pt x="28" y="144"/>
                        <a:pt x="22" y="153"/>
                        <a:pt x="18" y="161"/>
                      </a:cubicBezTo>
                      <a:cubicBezTo>
                        <a:pt x="13" y="172"/>
                        <a:pt x="10" y="182"/>
                        <a:pt x="8" y="192"/>
                      </a:cubicBezTo>
                      <a:cubicBezTo>
                        <a:pt x="5" y="201"/>
                        <a:pt x="3" y="209"/>
                        <a:pt x="2" y="218"/>
                      </a:cubicBezTo>
                      <a:cubicBezTo>
                        <a:pt x="-1" y="236"/>
                        <a:pt x="-1" y="253"/>
                        <a:pt x="2" y="271"/>
                      </a:cubicBezTo>
                      <a:cubicBezTo>
                        <a:pt x="3" y="285"/>
                        <a:pt x="8" y="298"/>
                        <a:pt x="12" y="313"/>
                      </a:cubicBezTo>
                      <a:cubicBezTo>
                        <a:pt x="13" y="317"/>
                        <a:pt x="16" y="323"/>
                        <a:pt x="18" y="328"/>
                      </a:cubicBezTo>
                      <a:cubicBezTo>
                        <a:pt x="18" y="329"/>
                        <a:pt x="19" y="330"/>
                        <a:pt x="21" y="333"/>
                      </a:cubicBezTo>
                      <a:cubicBezTo>
                        <a:pt x="25" y="342"/>
                        <a:pt x="35" y="348"/>
                        <a:pt x="44" y="344"/>
                      </a:cubicBezTo>
                      <a:cubicBezTo>
                        <a:pt x="48" y="342"/>
                        <a:pt x="53" y="338"/>
                        <a:pt x="54" y="332"/>
                      </a:cubicBezTo>
                      <a:cubicBezTo>
                        <a:pt x="59" y="330"/>
                        <a:pt x="63" y="328"/>
                        <a:pt x="64" y="322"/>
                      </a:cubicBezTo>
                      <a:cubicBezTo>
                        <a:pt x="66" y="317"/>
                        <a:pt x="69" y="314"/>
                        <a:pt x="70" y="311"/>
                      </a:cubicBezTo>
                      <a:cubicBezTo>
                        <a:pt x="70" y="313"/>
                        <a:pt x="69" y="313"/>
                        <a:pt x="69" y="314"/>
                      </a:cubicBezTo>
                      <a:cubicBezTo>
                        <a:pt x="88" y="285"/>
                        <a:pt x="111" y="259"/>
                        <a:pt x="131" y="231"/>
                      </a:cubicBezTo>
                      <a:cubicBezTo>
                        <a:pt x="143" y="215"/>
                        <a:pt x="153" y="199"/>
                        <a:pt x="162" y="180"/>
                      </a:cubicBezTo>
                      <a:cubicBezTo>
                        <a:pt x="171" y="163"/>
                        <a:pt x="178" y="144"/>
                        <a:pt x="182" y="125"/>
                      </a:cubicBezTo>
                      <a:cubicBezTo>
                        <a:pt x="188" y="108"/>
                        <a:pt x="193" y="90"/>
                        <a:pt x="196" y="73"/>
                      </a:cubicBezTo>
                      <a:cubicBezTo>
                        <a:pt x="197" y="64"/>
                        <a:pt x="198" y="55"/>
                        <a:pt x="200" y="45"/>
                      </a:cubicBezTo>
                      <a:cubicBezTo>
                        <a:pt x="200" y="39"/>
                        <a:pt x="201" y="35"/>
                        <a:pt x="201" y="29"/>
                      </a:cubicBezTo>
                      <a:cubicBezTo>
                        <a:pt x="201" y="24"/>
                        <a:pt x="201" y="19"/>
                        <a:pt x="200" y="13"/>
                      </a:cubicBezTo>
                      <a:cubicBezTo>
                        <a:pt x="201" y="11"/>
                        <a:pt x="201" y="10"/>
                        <a:pt x="200" y="8"/>
                      </a:cubicBezTo>
                      <a:moveTo>
                        <a:pt x="155" y="62"/>
                      </a:moveTo>
                      <a:cubicBezTo>
                        <a:pt x="158" y="59"/>
                        <a:pt x="161" y="57"/>
                        <a:pt x="163" y="55"/>
                      </a:cubicBezTo>
                      <a:cubicBezTo>
                        <a:pt x="162" y="61"/>
                        <a:pt x="161" y="68"/>
                        <a:pt x="159" y="74"/>
                      </a:cubicBezTo>
                      <a:cubicBezTo>
                        <a:pt x="156" y="89"/>
                        <a:pt x="152" y="103"/>
                        <a:pt x="147" y="118"/>
                      </a:cubicBezTo>
                      <a:cubicBezTo>
                        <a:pt x="143" y="131"/>
                        <a:pt x="139" y="144"/>
                        <a:pt x="133" y="157"/>
                      </a:cubicBezTo>
                      <a:cubicBezTo>
                        <a:pt x="128" y="169"/>
                        <a:pt x="123" y="180"/>
                        <a:pt x="115" y="191"/>
                      </a:cubicBezTo>
                      <a:cubicBezTo>
                        <a:pt x="102" y="211"/>
                        <a:pt x="88" y="230"/>
                        <a:pt x="72" y="250"/>
                      </a:cubicBezTo>
                      <a:cubicBezTo>
                        <a:pt x="64" y="259"/>
                        <a:pt x="57" y="269"/>
                        <a:pt x="51" y="278"/>
                      </a:cubicBezTo>
                      <a:cubicBezTo>
                        <a:pt x="48" y="282"/>
                        <a:pt x="45" y="287"/>
                        <a:pt x="43" y="291"/>
                      </a:cubicBezTo>
                      <a:cubicBezTo>
                        <a:pt x="41" y="288"/>
                        <a:pt x="41" y="285"/>
                        <a:pt x="40" y="282"/>
                      </a:cubicBezTo>
                      <a:cubicBezTo>
                        <a:pt x="37" y="269"/>
                        <a:pt x="35" y="256"/>
                        <a:pt x="35" y="243"/>
                      </a:cubicBezTo>
                      <a:cubicBezTo>
                        <a:pt x="37" y="227"/>
                        <a:pt x="40" y="211"/>
                        <a:pt x="44" y="195"/>
                      </a:cubicBezTo>
                      <a:cubicBezTo>
                        <a:pt x="45" y="191"/>
                        <a:pt x="47" y="185"/>
                        <a:pt x="50" y="180"/>
                      </a:cubicBezTo>
                      <a:cubicBezTo>
                        <a:pt x="51" y="176"/>
                        <a:pt x="54" y="172"/>
                        <a:pt x="57" y="167"/>
                      </a:cubicBezTo>
                      <a:cubicBezTo>
                        <a:pt x="66" y="156"/>
                        <a:pt x="75" y="142"/>
                        <a:pt x="83" y="131"/>
                      </a:cubicBezTo>
                      <a:cubicBezTo>
                        <a:pt x="94" y="119"/>
                        <a:pt x="104" y="108"/>
                        <a:pt x="115" y="97"/>
                      </a:cubicBezTo>
                      <a:cubicBezTo>
                        <a:pt x="128" y="84"/>
                        <a:pt x="142" y="74"/>
                        <a:pt x="155" y="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6" name="Google Shape;7636;p27"/>
                <p:cNvSpPr/>
                <p:nvPr/>
              </p:nvSpPr>
              <p:spPr>
                <a:xfrm>
                  <a:off x="5896800" y="4501440"/>
                  <a:ext cx="73800" cy="13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81" extrusionOk="0">
                      <a:moveTo>
                        <a:pt x="201" y="19"/>
                      </a:moveTo>
                      <a:cubicBezTo>
                        <a:pt x="201" y="18"/>
                        <a:pt x="199" y="15"/>
                        <a:pt x="198" y="13"/>
                      </a:cubicBezTo>
                      <a:cubicBezTo>
                        <a:pt x="196" y="10"/>
                        <a:pt x="195" y="9"/>
                        <a:pt x="194" y="8"/>
                      </a:cubicBezTo>
                      <a:cubicBezTo>
                        <a:pt x="192" y="5"/>
                        <a:pt x="189" y="3"/>
                        <a:pt x="186" y="2"/>
                      </a:cubicBezTo>
                      <a:cubicBezTo>
                        <a:pt x="173" y="-6"/>
                        <a:pt x="159" y="8"/>
                        <a:pt x="148" y="15"/>
                      </a:cubicBezTo>
                      <a:cubicBezTo>
                        <a:pt x="143" y="21"/>
                        <a:pt x="135" y="26"/>
                        <a:pt x="129" y="32"/>
                      </a:cubicBezTo>
                      <a:cubicBezTo>
                        <a:pt x="115" y="47"/>
                        <a:pt x="99" y="60"/>
                        <a:pt x="86" y="76"/>
                      </a:cubicBezTo>
                      <a:cubicBezTo>
                        <a:pt x="73" y="89"/>
                        <a:pt x="61" y="104"/>
                        <a:pt x="49" y="118"/>
                      </a:cubicBezTo>
                      <a:cubicBezTo>
                        <a:pt x="38" y="136"/>
                        <a:pt x="26" y="152"/>
                        <a:pt x="19" y="171"/>
                      </a:cubicBezTo>
                      <a:cubicBezTo>
                        <a:pt x="10" y="190"/>
                        <a:pt x="6" y="209"/>
                        <a:pt x="3" y="229"/>
                      </a:cubicBezTo>
                      <a:cubicBezTo>
                        <a:pt x="0" y="249"/>
                        <a:pt x="0" y="270"/>
                        <a:pt x="0" y="292"/>
                      </a:cubicBezTo>
                      <a:cubicBezTo>
                        <a:pt x="0" y="311"/>
                        <a:pt x="3" y="331"/>
                        <a:pt x="4" y="350"/>
                      </a:cubicBezTo>
                      <a:cubicBezTo>
                        <a:pt x="4" y="354"/>
                        <a:pt x="6" y="360"/>
                        <a:pt x="6" y="364"/>
                      </a:cubicBezTo>
                      <a:cubicBezTo>
                        <a:pt x="7" y="375"/>
                        <a:pt x="16" y="383"/>
                        <a:pt x="26" y="381"/>
                      </a:cubicBezTo>
                      <a:cubicBezTo>
                        <a:pt x="36" y="380"/>
                        <a:pt x="43" y="370"/>
                        <a:pt x="42" y="360"/>
                      </a:cubicBezTo>
                      <a:cubicBezTo>
                        <a:pt x="39" y="343"/>
                        <a:pt x="38" y="327"/>
                        <a:pt x="36" y="309"/>
                      </a:cubicBezTo>
                      <a:cubicBezTo>
                        <a:pt x="35" y="293"/>
                        <a:pt x="35" y="279"/>
                        <a:pt x="35" y="262"/>
                      </a:cubicBezTo>
                      <a:cubicBezTo>
                        <a:pt x="35" y="252"/>
                        <a:pt x="36" y="244"/>
                        <a:pt x="38" y="233"/>
                      </a:cubicBezTo>
                      <a:cubicBezTo>
                        <a:pt x="39" y="225"/>
                        <a:pt x="42" y="214"/>
                        <a:pt x="43" y="206"/>
                      </a:cubicBezTo>
                      <a:cubicBezTo>
                        <a:pt x="46" y="198"/>
                        <a:pt x="49" y="190"/>
                        <a:pt x="52" y="182"/>
                      </a:cubicBezTo>
                      <a:cubicBezTo>
                        <a:pt x="55" y="175"/>
                        <a:pt x="60" y="169"/>
                        <a:pt x="64" y="161"/>
                      </a:cubicBezTo>
                      <a:cubicBezTo>
                        <a:pt x="68" y="154"/>
                        <a:pt x="74" y="146"/>
                        <a:pt x="78" y="139"/>
                      </a:cubicBezTo>
                      <a:cubicBezTo>
                        <a:pt x="84" y="130"/>
                        <a:pt x="90" y="123"/>
                        <a:pt x="97" y="115"/>
                      </a:cubicBezTo>
                      <a:cubicBezTo>
                        <a:pt x="103" y="108"/>
                        <a:pt x="110" y="101"/>
                        <a:pt x="116" y="95"/>
                      </a:cubicBezTo>
                      <a:cubicBezTo>
                        <a:pt x="122" y="88"/>
                        <a:pt x="129" y="82"/>
                        <a:pt x="135" y="75"/>
                      </a:cubicBezTo>
                      <a:cubicBezTo>
                        <a:pt x="143" y="67"/>
                        <a:pt x="152" y="61"/>
                        <a:pt x="159" y="53"/>
                      </a:cubicBezTo>
                      <a:cubicBezTo>
                        <a:pt x="162" y="51"/>
                        <a:pt x="163" y="48"/>
                        <a:pt x="166" y="45"/>
                      </a:cubicBezTo>
                      <a:cubicBezTo>
                        <a:pt x="166" y="47"/>
                        <a:pt x="166" y="48"/>
                        <a:pt x="166" y="50"/>
                      </a:cubicBezTo>
                      <a:cubicBezTo>
                        <a:pt x="166" y="57"/>
                        <a:pt x="166" y="63"/>
                        <a:pt x="166" y="70"/>
                      </a:cubicBezTo>
                      <a:cubicBezTo>
                        <a:pt x="166" y="83"/>
                        <a:pt x="167" y="95"/>
                        <a:pt x="167" y="108"/>
                      </a:cubicBezTo>
                      <a:cubicBezTo>
                        <a:pt x="166" y="131"/>
                        <a:pt x="161" y="155"/>
                        <a:pt x="156" y="178"/>
                      </a:cubicBezTo>
                      <a:cubicBezTo>
                        <a:pt x="151" y="191"/>
                        <a:pt x="145" y="203"/>
                        <a:pt x="141" y="216"/>
                      </a:cubicBezTo>
                      <a:cubicBezTo>
                        <a:pt x="135" y="228"/>
                        <a:pt x="129" y="239"/>
                        <a:pt x="124" y="249"/>
                      </a:cubicBezTo>
                      <a:lnTo>
                        <a:pt x="122" y="251"/>
                      </a:lnTo>
                      <a:cubicBezTo>
                        <a:pt x="116" y="258"/>
                        <a:pt x="116" y="270"/>
                        <a:pt x="125" y="277"/>
                      </a:cubicBezTo>
                      <a:cubicBezTo>
                        <a:pt x="132" y="283"/>
                        <a:pt x="145" y="283"/>
                        <a:pt x="151" y="274"/>
                      </a:cubicBezTo>
                      <a:cubicBezTo>
                        <a:pt x="156" y="268"/>
                        <a:pt x="159" y="262"/>
                        <a:pt x="161" y="257"/>
                      </a:cubicBezTo>
                      <a:cubicBezTo>
                        <a:pt x="166" y="249"/>
                        <a:pt x="170" y="242"/>
                        <a:pt x="173" y="233"/>
                      </a:cubicBezTo>
                      <a:cubicBezTo>
                        <a:pt x="176" y="226"/>
                        <a:pt x="179" y="219"/>
                        <a:pt x="183" y="212"/>
                      </a:cubicBezTo>
                      <a:cubicBezTo>
                        <a:pt x="188" y="203"/>
                        <a:pt x="191" y="194"/>
                        <a:pt x="194" y="184"/>
                      </a:cubicBezTo>
                      <a:cubicBezTo>
                        <a:pt x="198" y="166"/>
                        <a:pt x="202" y="149"/>
                        <a:pt x="204" y="131"/>
                      </a:cubicBezTo>
                      <a:cubicBezTo>
                        <a:pt x="205" y="121"/>
                        <a:pt x="205" y="110"/>
                        <a:pt x="205" y="99"/>
                      </a:cubicBezTo>
                      <a:cubicBezTo>
                        <a:pt x="205" y="91"/>
                        <a:pt x="205" y="80"/>
                        <a:pt x="204" y="72"/>
                      </a:cubicBezTo>
                      <a:cubicBezTo>
                        <a:pt x="204" y="63"/>
                        <a:pt x="204" y="54"/>
                        <a:pt x="204" y="44"/>
                      </a:cubicBezTo>
                      <a:cubicBezTo>
                        <a:pt x="204" y="40"/>
                        <a:pt x="204" y="34"/>
                        <a:pt x="204" y="29"/>
                      </a:cubicBezTo>
                      <a:cubicBezTo>
                        <a:pt x="204" y="25"/>
                        <a:pt x="202" y="22"/>
                        <a:pt x="201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7" name="Google Shape;7637;p27"/>
                <p:cNvSpPr/>
                <p:nvPr/>
              </p:nvSpPr>
              <p:spPr>
                <a:xfrm>
                  <a:off x="5896800" y="4385160"/>
                  <a:ext cx="87480" cy="17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87" extrusionOk="0">
                      <a:moveTo>
                        <a:pt x="229" y="33"/>
                      </a:moveTo>
                      <a:cubicBezTo>
                        <a:pt x="226" y="25"/>
                        <a:pt x="221" y="17"/>
                        <a:pt x="215" y="10"/>
                      </a:cubicBezTo>
                      <a:cubicBezTo>
                        <a:pt x="212" y="7"/>
                        <a:pt x="210" y="4"/>
                        <a:pt x="207" y="3"/>
                      </a:cubicBezTo>
                      <a:cubicBezTo>
                        <a:pt x="204" y="1"/>
                        <a:pt x="199" y="0"/>
                        <a:pt x="195" y="0"/>
                      </a:cubicBezTo>
                      <a:cubicBezTo>
                        <a:pt x="192" y="0"/>
                        <a:pt x="191" y="1"/>
                        <a:pt x="188" y="1"/>
                      </a:cubicBezTo>
                      <a:cubicBezTo>
                        <a:pt x="186" y="3"/>
                        <a:pt x="185" y="3"/>
                        <a:pt x="182" y="4"/>
                      </a:cubicBezTo>
                      <a:cubicBezTo>
                        <a:pt x="179" y="6"/>
                        <a:pt x="176" y="9"/>
                        <a:pt x="173" y="11"/>
                      </a:cubicBezTo>
                      <a:cubicBezTo>
                        <a:pt x="160" y="25"/>
                        <a:pt x="148" y="39"/>
                        <a:pt x="137" y="52"/>
                      </a:cubicBezTo>
                      <a:cubicBezTo>
                        <a:pt x="125" y="67"/>
                        <a:pt x="112" y="83"/>
                        <a:pt x="102" y="97"/>
                      </a:cubicBezTo>
                      <a:cubicBezTo>
                        <a:pt x="90" y="113"/>
                        <a:pt x="81" y="132"/>
                        <a:pt x="71" y="150"/>
                      </a:cubicBezTo>
                      <a:cubicBezTo>
                        <a:pt x="61" y="166"/>
                        <a:pt x="54" y="183"/>
                        <a:pt x="45" y="201"/>
                      </a:cubicBezTo>
                      <a:cubicBezTo>
                        <a:pt x="38" y="217"/>
                        <a:pt x="29" y="234"/>
                        <a:pt x="22" y="250"/>
                      </a:cubicBezTo>
                      <a:cubicBezTo>
                        <a:pt x="14" y="268"/>
                        <a:pt x="9" y="287"/>
                        <a:pt x="4" y="306"/>
                      </a:cubicBezTo>
                      <a:cubicBezTo>
                        <a:pt x="3" y="315"/>
                        <a:pt x="1" y="323"/>
                        <a:pt x="1" y="331"/>
                      </a:cubicBezTo>
                      <a:cubicBezTo>
                        <a:pt x="0" y="339"/>
                        <a:pt x="0" y="349"/>
                        <a:pt x="0" y="358"/>
                      </a:cubicBezTo>
                      <a:cubicBezTo>
                        <a:pt x="0" y="368"/>
                        <a:pt x="0" y="377"/>
                        <a:pt x="1" y="387"/>
                      </a:cubicBezTo>
                      <a:cubicBezTo>
                        <a:pt x="3" y="400"/>
                        <a:pt x="6" y="412"/>
                        <a:pt x="10" y="424"/>
                      </a:cubicBezTo>
                      <a:cubicBezTo>
                        <a:pt x="16" y="441"/>
                        <a:pt x="23" y="457"/>
                        <a:pt x="30" y="475"/>
                      </a:cubicBezTo>
                      <a:cubicBezTo>
                        <a:pt x="35" y="484"/>
                        <a:pt x="45" y="489"/>
                        <a:pt x="54" y="485"/>
                      </a:cubicBezTo>
                      <a:cubicBezTo>
                        <a:pt x="62" y="482"/>
                        <a:pt x="68" y="470"/>
                        <a:pt x="64" y="462"/>
                      </a:cubicBezTo>
                      <a:cubicBezTo>
                        <a:pt x="55" y="441"/>
                        <a:pt x="46" y="421"/>
                        <a:pt x="41" y="399"/>
                      </a:cubicBezTo>
                      <a:cubicBezTo>
                        <a:pt x="38" y="383"/>
                        <a:pt x="38" y="366"/>
                        <a:pt x="38" y="348"/>
                      </a:cubicBezTo>
                      <a:cubicBezTo>
                        <a:pt x="38" y="339"/>
                        <a:pt x="39" y="329"/>
                        <a:pt x="41" y="320"/>
                      </a:cubicBezTo>
                      <a:cubicBezTo>
                        <a:pt x="42" y="312"/>
                        <a:pt x="43" y="301"/>
                        <a:pt x="46" y="293"/>
                      </a:cubicBezTo>
                      <a:cubicBezTo>
                        <a:pt x="51" y="278"/>
                        <a:pt x="57" y="265"/>
                        <a:pt x="62" y="250"/>
                      </a:cubicBezTo>
                      <a:cubicBezTo>
                        <a:pt x="68" y="236"/>
                        <a:pt x="76" y="222"/>
                        <a:pt x="83" y="207"/>
                      </a:cubicBezTo>
                      <a:cubicBezTo>
                        <a:pt x="90" y="193"/>
                        <a:pt x="98" y="178"/>
                        <a:pt x="105" y="164"/>
                      </a:cubicBezTo>
                      <a:cubicBezTo>
                        <a:pt x="113" y="151"/>
                        <a:pt x="119" y="138"/>
                        <a:pt x="127" y="125"/>
                      </a:cubicBezTo>
                      <a:cubicBezTo>
                        <a:pt x="138" y="109"/>
                        <a:pt x="150" y="93"/>
                        <a:pt x="163" y="77"/>
                      </a:cubicBezTo>
                      <a:cubicBezTo>
                        <a:pt x="169" y="70"/>
                        <a:pt x="175" y="62"/>
                        <a:pt x="182" y="55"/>
                      </a:cubicBezTo>
                      <a:cubicBezTo>
                        <a:pt x="186" y="49"/>
                        <a:pt x="191" y="45"/>
                        <a:pt x="195" y="39"/>
                      </a:cubicBezTo>
                      <a:cubicBezTo>
                        <a:pt x="196" y="45"/>
                        <a:pt x="199" y="51"/>
                        <a:pt x="201" y="55"/>
                      </a:cubicBezTo>
                      <a:cubicBezTo>
                        <a:pt x="205" y="77"/>
                        <a:pt x="207" y="99"/>
                        <a:pt x="208" y="122"/>
                      </a:cubicBezTo>
                      <a:cubicBezTo>
                        <a:pt x="208" y="134"/>
                        <a:pt x="208" y="146"/>
                        <a:pt x="208" y="156"/>
                      </a:cubicBezTo>
                      <a:cubicBezTo>
                        <a:pt x="208" y="166"/>
                        <a:pt x="208" y="176"/>
                        <a:pt x="208" y="186"/>
                      </a:cubicBezTo>
                      <a:cubicBezTo>
                        <a:pt x="207" y="218"/>
                        <a:pt x="201" y="250"/>
                        <a:pt x="192" y="282"/>
                      </a:cubicBezTo>
                      <a:cubicBezTo>
                        <a:pt x="189" y="290"/>
                        <a:pt x="186" y="298"/>
                        <a:pt x="183" y="306"/>
                      </a:cubicBezTo>
                      <a:cubicBezTo>
                        <a:pt x="180" y="312"/>
                        <a:pt x="179" y="317"/>
                        <a:pt x="176" y="323"/>
                      </a:cubicBezTo>
                      <a:cubicBezTo>
                        <a:pt x="175" y="325"/>
                        <a:pt x="175" y="326"/>
                        <a:pt x="173" y="326"/>
                      </a:cubicBezTo>
                      <a:cubicBezTo>
                        <a:pt x="172" y="328"/>
                        <a:pt x="170" y="329"/>
                        <a:pt x="169" y="332"/>
                      </a:cubicBezTo>
                      <a:cubicBezTo>
                        <a:pt x="167" y="336"/>
                        <a:pt x="168" y="343"/>
                        <a:pt x="169" y="347"/>
                      </a:cubicBezTo>
                      <a:cubicBezTo>
                        <a:pt x="171" y="352"/>
                        <a:pt x="175" y="354"/>
                        <a:pt x="178" y="357"/>
                      </a:cubicBezTo>
                      <a:cubicBezTo>
                        <a:pt x="182" y="358"/>
                        <a:pt x="188" y="360"/>
                        <a:pt x="192" y="357"/>
                      </a:cubicBezTo>
                      <a:cubicBezTo>
                        <a:pt x="196" y="355"/>
                        <a:pt x="199" y="352"/>
                        <a:pt x="201" y="349"/>
                      </a:cubicBezTo>
                      <a:cubicBezTo>
                        <a:pt x="201" y="348"/>
                        <a:pt x="202" y="348"/>
                        <a:pt x="202" y="347"/>
                      </a:cubicBezTo>
                      <a:cubicBezTo>
                        <a:pt x="205" y="344"/>
                        <a:pt x="207" y="341"/>
                        <a:pt x="208" y="336"/>
                      </a:cubicBezTo>
                      <a:cubicBezTo>
                        <a:pt x="211" y="331"/>
                        <a:pt x="214" y="325"/>
                        <a:pt x="217" y="319"/>
                      </a:cubicBezTo>
                      <a:cubicBezTo>
                        <a:pt x="220" y="312"/>
                        <a:pt x="223" y="303"/>
                        <a:pt x="226" y="296"/>
                      </a:cubicBezTo>
                      <a:cubicBezTo>
                        <a:pt x="229" y="285"/>
                        <a:pt x="231" y="277"/>
                        <a:pt x="233" y="266"/>
                      </a:cubicBezTo>
                      <a:cubicBezTo>
                        <a:pt x="234" y="258"/>
                        <a:pt x="237" y="249"/>
                        <a:pt x="239" y="240"/>
                      </a:cubicBezTo>
                      <a:cubicBezTo>
                        <a:pt x="240" y="230"/>
                        <a:pt x="242" y="221"/>
                        <a:pt x="242" y="211"/>
                      </a:cubicBezTo>
                      <a:cubicBezTo>
                        <a:pt x="243" y="192"/>
                        <a:pt x="243" y="173"/>
                        <a:pt x="243" y="154"/>
                      </a:cubicBezTo>
                      <a:cubicBezTo>
                        <a:pt x="243" y="146"/>
                        <a:pt x="243" y="136"/>
                        <a:pt x="243" y="127"/>
                      </a:cubicBezTo>
                      <a:cubicBezTo>
                        <a:pt x="243" y="119"/>
                        <a:pt x="242" y="108"/>
                        <a:pt x="242" y="99"/>
                      </a:cubicBezTo>
                      <a:cubicBezTo>
                        <a:pt x="240" y="80"/>
                        <a:pt x="239" y="60"/>
                        <a:pt x="233" y="41"/>
                      </a:cubicBezTo>
                      <a:cubicBezTo>
                        <a:pt x="233" y="39"/>
                        <a:pt x="233" y="39"/>
                        <a:pt x="233" y="38"/>
                      </a:cubicBezTo>
                      <a:cubicBezTo>
                        <a:pt x="231" y="41"/>
                        <a:pt x="230" y="36"/>
                        <a:pt x="22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8" name="Google Shape;7638;p27"/>
                <p:cNvSpPr/>
                <p:nvPr/>
              </p:nvSpPr>
              <p:spPr>
                <a:xfrm>
                  <a:off x="5901120" y="4283280"/>
                  <a:ext cx="9576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510" extrusionOk="0">
                      <a:moveTo>
                        <a:pt x="254" y="48"/>
                      </a:moveTo>
                      <a:cubicBezTo>
                        <a:pt x="251" y="41"/>
                        <a:pt x="249" y="34"/>
                        <a:pt x="246" y="26"/>
                      </a:cubicBezTo>
                      <a:cubicBezTo>
                        <a:pt x="241" y="18"/>
                        <a:pt x="237" y="10"/>
                        <a:pt x="230" y="6"/>
                      </a:cubicBezTo>
                      <a:cubicBezTo>
                        <a:pt x="224" y="2"/>
                        <a:pt x="217" y="-1"/>
                        <a:pt x="209" y="0"/>
                      </a:cubicBezTo>
                      <a:cubicBezTo>
                        <a:pt x="203" y="2"/>
                        <a:pt x="199" y="3"/>
                        <a:pt x="195" y="6"/>
                      </a:cubicBezTo>
                      <a:cubicBezTo>
                        <a:pt x="189" y="10"/>
                        <a:pt x="183" y="16"/>
                        <a:pt x="179" y="22"/>
                      </a:cubicBezTo>
                      <a:cubicBezTo>
                        <a:pt x="167" y="35"/>
                        <a:pt x="157" y="50"/>
                        <a:pt x="147" y="63"/>
                      </a:cubicBezTo>
                      <a:cubicBezTo>
                        <a:pt x="131" y="86"/>
                        <a:pt x="117" y="109"/>
                        <a:pt x="103" y="133"/>
                      </a:cubicBezTo>
                      <a:cubicBezTo>
                        <a:pt x="93" y="149"/>
                        <a:pt x="82" y="163"/>
                        <a:pt x="72" y="181"/>
                      </a:cubicBezTo>
                      <a:cubicBezTo>
                        <a:pt x="62" y="197"/>
                        <a:pt x="53" y="214"/>
                        <a:pt x="45" y="232"/>
                      </a:cubicBezTo>
                      <a:cubicBezTo>
                        <a:pt x="37" y="248"/>
                        <a:pt x="29" y="265"/>
                        <a:pt x="23" y="283"/>
                      </a:cubicBezTo>
                      <a:cubicBezTo>
                        <a:pt x="15" y="302"/>
                        <a:pt x="10" y="321"/>
                        <a:pt x="5" y="340"/>
                      </a:cubicBezTo>
                      <a:cubicBezTo>
                        <a:pt x="-1" y="367"/>
                        <a:pt x="-1" y="395"/>
                        <a:pt x="1" y="423"/>
                      </a:cubicBezTo>
                      <a:cubicBezTo>
                        <a:pt x="2" y="437"/>
                        <a:pt x="5" y="450"/>
                        <a:pt x="10" y="463"/>
                      </a:cubicBezTo>
                      <a:cubicBezTo>
                        <a:pt x="11" y="469"/>
                        <a:pt x="13" y="474"/>
                        <a:pt x="15" y="480"/>
                      </a:cubicBezTo>
                      <a:cubicBezTo>
                        <a:pt x="18" y="487"/>
                        <a:pt x="21" y="493"/>
                        <a:pt x="24" y="498"/>
                      </a:cubicBezTo>
                      <a:cubicBezTo>
                        <a:pt x="27" y="503"/>
                        <a:pt x="29" y="506"/>
                        <a:pt x="33" y="509"/>
                      </a:cubicBezTo>
                      <a:cubicBezTo>
                        <a:pt x="37" y="510"/>
                        <a:pt x="44" y="511"/>
                        <a:pt x="48" y="509"/>
                      </a:cubicBezTo>
                      <a:cubicBezTo>
                        <a:pt x="53" y="508"/>
                        <a:pt x="55" y="503"/>
                        <a:pt x="58" y="500"/>
                      </a:cubicBezTo>
                      <a:cubicBezTo>
                        <a:pt x="59" y="496"/>
                        <a:pt x="61" y="490"/>
                        <a:pt x="58" y="485"/>
                      </a:cubicBezTo>
                      <a:cubicBezTo>
                        <a:pt x="50" y="471"/>
                        <a:pt x="45" y="456"/>
                        <a:pt x="40" y="440"/>
                      </a:cubicBezTo>
                      <a:cubicBezTo>
                        <a:pt x="37" y="423"/>
                        <a:pt x="36" y="407"/>
                        <a:pt x="36" y="389"/>
                      </a:cubicBezTo>
                      <a:cubicBezTo>
                        <a:pt x="37" y="369"/>
                        <a:pt x="39" y="348"/>
                        <a:pt x="45" y="328"/>
                      </a:cubicBezTo>
                      <a:cubicBezTo>
                        <a:pt x="49" y="316"/>
                        <a:pt x="52" y="306"/>
                        <a:pt x="56" y="294"/>
                      </a:cubicBezTo>
                      <a:cubicBezTo>
                        <a:pt x="61" y="283"/>
                        <a:pt x="65" y="271"/>
                        <a:pt x="71" y="261"/>
                      </a:cubicBezTo>
                      <a:cubicBezTo>
                        <a:pt x="81" y="239"/>
                        <a:pt x="91" y="216"/>
                        <a:pt x="104" y="195"/>
                      </a:cubicBezTo>
                      <a:cubicBezTo>
                        <a:pt x="113" y="182"/>
                        <a:pt x="122" y="168"/>
                        <a:pt x="131" y="155"/>
                      </a:cubicBezTo>
                      <a:cubicBezTo>
                        <a:pt x="141" y="140"/>
                        <a:pt x="149" y="124"/>
                        <a:pt x="158" y="108"/>
                      </a:cubicBezTo>
                      <a:cubicBezTo>
                        <a:pt x="167" y="95"/>
                        <a:pt x="176" y="80"/>
                        <a:pt x="184" y="69"/>
                      </a:cubicBezTo>
                      <a:cubicBezTo>
                        <a:pt x="189" y="63"/>
                        <a:pt x="195" y="56"/>
                        <a:pt x="200" y="50"/>
                      </a:cubicBezTo>
                      <a:cubicBezTo>
                        <a:pt x="203" y="47"/>
                        <a:pt x="206" y="42"/>
                        <a:pt x="209" y="40"/>
                      </a:cubicBezTo>
                      <a:lnTo>
                        <a:pt x="209" y="40"/>
                      </a:lnTo>
                      <a:cubicBezTo>
                        <a:pt x="217" y="53"/>
                        <a:pt x="221" y="67"/>
                        <a:pt x="224" y="82"/>
                      </a:cubicBezTo>
                      <a:cubicBezTo>
                        <a:pt x="228" y="99"/>
                        <a:pt x="230" y="117"/>
                        <a:pt x="230" y="134"/>
                      </a:cubicBezTo>
                      <a:cubicBezTo>
                        <a:pt x="230" y="146"/>
                        <a:pt x="228" y="158"/>
                        <a:pt x="227" y="168"/>
                      </a:cubicBezTo>
                      <a:cubicBezTo>
                        <a:pt x="225" y="179"/>
                        <a:pt x="224" y="190"/>
                        <a:pt x="221" y="200"/>
                      </a:cubicBezTo>
                      <a:cubicBezTo>
                        <a:pt x="217" y="213"/>
                        <a:pt x="212" y="225"/>
                        <a:pt x="206" y="238"/>
                      </a:cubicBezTo>
                      <a:cubicBezTo>
                        <a:pt x="200" y="251"/>
                        <a:pt x="195" y="262"/>
                        <a:pt x="187" y="274"/>
                      </a:cubicBezTo>
                      <a:cubicBezTo>
                        <a:pt x="186" y="277"/>
                        <a:pt x="184" y="278"/>
                        <a:pt x="183" y="281"/>
                      </a:cubicBezTo>
                      <a:cubicBezTo>
                        <a:pt x="182" y="283"/>
                        <a:pt x="180" y="286"/>
                        <a:pt x="179" y="287"/>
                      </a:cubicBezTo>
                      <a:cubicBezTo>
                        <a:pt x="174" y="290"/>
                        <a:pt x="173" y="295"/>
                        <a:pt x="171" y="299"/>
                      </a:cubicBezTo>
                      <a:cubicBezTo>
                        <a:pt x="170" y="304"/>
                        <a:pt x="171" y="309"/>
                        <a:pt x="174" y="312"/>
                      </a:cubicBezTo>
                      <a:cubicBezTo>
                        <a:pt x="177" y="316"/>
                        <a:pt x="182" y="318"/>
                        <a:pt x="186" y="319"/>
                      </a:cubicBezTo>
                      <a:cubicBezTo>
                        <a:pt x="192" y="321"/>
                        <a:pt x="195" y="319"/>
                        <a:pt x="199" y="316"/>
                      </a:cubicBezTo>
                      <a:cubicBezTo>
                        <a:pt x="203" y="313"/>
                        <a:pt x="206" y="309"/>
                        <a:pt x="209" y="306"/>
                      </a:cubicBezTo>
                      <a:cubicBezTo>
                        <a:pt x="212" y="303"/>
                        <a:pt x="214" y="299"/>
                        <a:pt x="217" y="294"/>
                      </a:cubicBezTo>
                      <a:cubicBezTo>
                        <a:pt x="221" y="287"/>
                        <a:pt x="227" y="278"/>
                        <a:pt x="231" y="270"/>
                      </a:cubicBezTo>
                      <a:cubicBezTo>
                        <a:pt x="238" y="254"/>
                        <a:pt x="246" y="238"/>
                        <a:pt x="251" y="222"/>
                      </a:cubicBezTo>
                      <a:cubicBezTo>
                        <a:pt x="254" y="213"/>
                        <a:pt x="257" y="203"/>
                        <a:pt x="260" y="192"/>
                      </a:cubicBezTo>
                      <a:cubicBezTo>
                        <a:pt x="262" y="184"/>
                        <a:pt x="263" y="175"/>
                        <a:pt x="263" y="166"/>
                      </a:cubicBezTo>
                      <a:cubicBezTo>
                        <a:pt x="265" y="147"/>
                        <a:pt x="266" y="127"/>
                        <a:pt x="265" y="107"/>
                      </a:cubicBezTo>
                      <a:cubicBezTo>
                        <a:pt x="263" y="98"/>
                        <a:pt x="263" y="88"/>
                        <a:pt x="260" y="79"/>
                      </a:cubicBezTo>
                      <a:cubicBezTo>
                        <a:pt x="259" y="73"/>
                        <a:pt x="257" y="67"/>
                        <a:pt x="256" y="61"/>
                      </a:cubicBezTo>
                      <a:cubicBezTo>
                        <a:pt x="257" y="57"/>
                        <a:pt x="256" y="53"/>
                        <a:pt x="254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9" name="Google Shape;7639;p27"/>
                <p:cNvSpPr/>
                <p:nvPr/>
              </p:nvSpPr>
              <p:spPr>
                <a:xfrm>
                  <a:off x="5833080" y="4470840"/>
                  <a:ext cx="83160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350" extrusionOk="0">
                      <a:moveTo>
                        <a:pt x="226" y="213"/>
                      </a:moveTo>
                      <a:cubicBezTo>
                        <a:pt x="225" y="209"/>
                        <a:pt x="223" y="206"/>
                        <a:pt x="222" y="202"/>
                      </a:cubicBezTo>
                      <a:cubicBezTo>
                        <a:pt x="218" y="193"/>
                        <a:pt x="215" y="184"/>
                        <a:pt x="210" y="176"/>
                      </a:cubicBezTo>
                      <a:cubicBezTo>
                        <a:pt x="202" y="158"/>
                        <a:pt x="190" y="142"/>
                        <a:pt x="177" y="128"/>
                      </a:cubicBezTo>
                      <a:cubicBezTo>
                        <a:pt x="169" y="120"/>
                        <a:pt x="162" y="113"/>
                        <a:pt x="155" y="106"/>
                      </a:cubicBezTo>
                      <a:cubicBezTo>
                        <a:pt x="149" y="100"/>
                        <a:pt x="142" y="93"/>
                        <a:pt x="136" y="87"/>
                      </a:cubicBezTo>
                      <a:cubicBezTo>
                        <a:pt x="123" y="74"/>
                        <a:pt x="107" y="62"/>
                        <a:pt x="92" y="50"/>
                      </a:cubicBezTo>
                      <a:cubicBezTo>
                        <a:pt x="79" y="39"/>
                        <a:pt x="66" y="26"/>
                        <a:pt x="51" y="15"/>
                      </a:cubicBezTo>
                      <a:cubicBezTo>
                        <a:pt x="44" y="9"/>
                        <a:pt x="35" y="2"/>
                        <a:pt x="27" y="1"/>
                      </a:cubicBezTo>
                      <a:cubicBezTo>
                        <a:pt x="17" y="-2"/>
                        <a:pt x="8" y="4"/>
                        <a:pt x="3" y="12"/>
                      </a:cubicBezTo>
                      <a:cubicBezTo>
                        <a:pt x="0" y="18"/>
                        <a:pt x="0" y="27"/>
                        <a:pt x="0" y="33"/>
                      </a:cubicBezTo>
                      <a:cubicBezTo>
                        <a:pt x="0" y="42"/>
                        <a:pt x="0" y="50"/>
                        <a:pt x="0" y="58"/>
                      </a:cubicBezTo>
                      <a:cubicBezTo>
                        <a:pt x="0" y="66"/>
                        <a:pt x="2" y="77"/>
                        <a:pt x="3" y="85"/>
                      </a:cubicBezTo>
                      <a:cubicBezTo>
                        <a:pt x="5" y="95"/>
                        <a:pt x="8" y="106"/>
                        <a:pt x="11" y="116"/>
                      </a:cubicBezTo>
                      <a:cubicBezTo>
                        <a:pt x="12" y="125"/>
                        <a:pt x="15" y="133"/>
                        <a:pt x="18" y="142"/>
                      </a:cubicBezTo>
                      <a:cubicBezTo>
                        <a:pt x="24" y="158"/>
                        <a:pt x="30" y="174"/>
                        <a:pt x="38" y="190"/>
                      </a:cubicBezTo>
                      <a:cubicBezTo>
                        <a:pt x="47" y="208"/>
                        <a:pt x="56" y="224"/>
                        <a:pt x="66" y="240"/>
                      </a:cubicBezTo>
                      <a:cubicBezTo>
                        <a:pt x="76" y="254"/>
                        <a:pt x="86" y="269"/>
                        <a:pt x="98" y="282"/>
                      </a:cubicBezTo>
                      <a:cubicBezTo>
                        <a:pt x="110" y="295"/>
                        <a:pt x="121" y="308"/>
                        <a:pt x="135" y="320"/>
                      </a:cubicBezTo>
                      <a:cubicBezTo>
                        <a:pt x="142" y="326"/>
                        <a:pt x="148" y="331"/>
                        <a:pt x="155" y="337"/>
                      </a:cubicBezTo>
                      <a:cubicBezTo>
                        <a:pt x="159" y="340"/>
                        <a:pt x="162" y="343"/>
                        <a:pt x="165" y="346"/>
                      </a:cubicBezTo>
                      <a:cubicBezTo>
                        <a:pt x="172" y="352"/>
                        <a:pt x="184" y="350"/>
                        <a:pt x="191" y="343"/>
                      </a:cubicBezTo>
                      <a:cubicBezTo>
                        <a:pt x="197" y="336"/>
                        <a:pt x="196" y="324"/>
                        <a:pt x="188" y="317"/>
                      </a:cubicBezTo>
                      <a:cubicBezTo>
                        <a:pt x="183" y="313"/>
                        <a:pt x="177" y="308"/>
                        <a:pt x="171" y="302"/>
                      </a:cubicBezTo>
                      <a:cubicBezTo>
                        <a:pt x="159" y="294"/>
                        <a:pt x="149" y="283"/>
                        <a:pt x="140" y="273"/>
                      </a:cubicBezTo>
                      <a:cubicBezTo>
                        <a:pt x="130" y="262"/>
                        <a:pt x="120" y="250"/>
                        <a:pt x="110" y="237"/>
                      </a:cubicBezTo>
                      <a:cubicBezTo>
                        <a:pt x="100" y="225"/>
                        <a:pt x="92" y="212"/>
                        <a:pt x="84" y="199"/>
                      </a:cubicBezTo>
                      <a:cubicBezTo>
                        <a:pt x="75" y="183"/>
                        <a:pt x="68" y="167"/>
                        <a:pt x="60" y="151"/>
                      </a:cubicBezTo>
                      <a:cubicBezTo>
                        <a:pt x="53" y="133"/>
                        <a:pt x="47" y="117"/>
                        <a:pt x="43" y="98"/>
                      </a:cubicBezTo>
                      <a:cubicBezTo>
                        <a:pt x="40" y="87"/>
                        <a:pt x="38" y="74"/>
                        <a:pt x="37" y="60"/>
                      </a:cubicBezTo>
                      <a:cubicBezTo>
                        <a:pt x="37" y="56"/>
                        <a:pt x="37" y="52"/>
                        <a:pt x="37" y="47"/>
                      </a:cubicBezTo>
                      <a:cubicBezTo>
                        <a:pt x="40" y="50"/>
                        <a:pt x="43" y="53"/>
                        <a:pt x="46" y="55"/>
                      </a:cubicBezTo>
                      <a:cubicBezTo>
                        <a:pt x="57" y="65"/>
                        <a:pt x="68" y="75"/>
                        <a:pt x="79" y="84"/>
                      </a:cubicBezTo>
                      <a:cubicBezTo>
                        <a:pt x="91" y="94"/>
                        <a:pt x="102" y="103"/>
                        <a:pt x="113" y="113"/>
                      </a:cubicBezTo>
                      <a:cubicBezTo>
                        <a:pt x="118" y="119"/>
                        <a:pt x="123" y="123"/>
                        <a:pt x="129" y="129"/>
                      </a:cubicBezTo>
                      <a:cubicBezTo>
                        <a:pt x="133" y="133"/>
                        <a:pt x="139" y="138"/>
                        <a:pt x="143" y="144"/>
                      </a:cubicBezTo>
                      <a:cubicBezTo>
                        <a:pt x="155" y="155"/>
                        <a:pt x="165" y="168"/>
                        <a:pt x="174" y="181"/>
                      </a:cubicBezTo>
                      <a:cubicBezTo>
                        <a:pt x="178" y="190"/>
                        <a:pt x="183" y="199"/>
                        <a:pt x="186" y="208"/>
                      </a:cubicBezTo>
                      <a:cubicBezTo>
                        <a:pt x="187" y="212"/>
                        <a:pt x="190" y="218"/>
                        <a:pt x="191" y="222"/>
                      </a:cubicBezTo>
                      <a:cubicBezTo>
                        <a:pt x="193" y="227"/>
                        <a:pt x="195" y="233"/>
                        <a:pt x="196" y="237"/>
                      </a:cubicBezTo>
                      <a:cubicBezTo>
                        <a:pt x="198" y="242"/>
                        <a:pt x="202" y="246"/>
                        <a:pt x="204" y="247"/>
                      </a:cubicBezTo>
                      <a:cubicBezTo>
                        <a:pt x="209" y="248"/>
                        <a:pt x="215" y="248"/>
                        <a:pt x="219" y="247"/>
                      </a:cubicBezTo>
                      <a:cubicBezTo>
                        <a:pt x="223" y="246"/>
                        <a:pt x="226" y="241"/>
                        <a:pt x="229" y="238"/>
                      </a:cubicBezTo>
                      <a:cubicBezTo>
                        <a:pt x="231" y="234"/>
                        <a:pt x="231" y="229"/>
                        <a:pt x="229" y="224"/>
                      </a:cubicBezTo>
                      <a:cubicBezTo>
                        <a:pt x="229" y="222"/>
                        <a:pt x="228" y="221"/>
                        <a:pt x="228" y="219"/>
                      </a:cubicBezTo>
                      <a:cubicBezTo>
                        <a:pt x="228" y="218"/>
                        <a:pt x="226" y="215"/>
                        <a:pt x="226" y="2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0" name="Google Shape;7640;p27"/>
                <p:cNvSpPr/>
                <p:nvPr/>
              </p:nvSpPr>
              <p:spPr>
                <a:xfrm>
                  <a:off x="5801760" y="4341960"/>
                  <a:ext cx="116280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95" extrusionOk="0">
                      <a:moveTo>
                        <a:pt x="322" y="343"/>
                      </a:moveTo>
                      <a:cubicBezTo>
                        <a:pt x="315" y="324"/>
                        <a:pt x="309" y="305"/>
                        <a:pt x="300" y="287"/>
                      </a:cubicBezTo>
                      <a:cubicBezTo>
                        <a:pt x="291" y="268"/>
                        <a:pt x="278" y="252"/>
                        <a:pt x="267" y="236"/>
                      </a:cubicBezTo>
                      <a:cubicBezTo>
                        <a:pt x="255" y="222"/>
                        <a:pt x="243" y="207"/>
                        <a:pt x="232" y="194"/>
                      </a:cubicBezTo>
                      <a:cubicBezTo>
                        <a:pt x="219" y="180"/>
                        <a:pt x="204" y="165"/>
                        <a:pt x="191" y="150"/>
                      </a:cubicBezTo>
                      <a:cubicBezTo>
                        <a:pt x="175" y="133"/>
                        <a:pt x="157" y="117"/>
                        <a:pt x="141" y="99"/>
                      </a:cubicBezTo>
                      <a:cubicBezTo>
                        <a:pt x="128" y="86"/>
                        <a:pt x="117" y="72"/>
                        <a:pt x="102" y="59"/>
                      </a:cubicBezTo>
                      <a:cubicBezTo>
                        <a:pt x="89" y="46"/>
                        <a:pt x="74" y="34"/>
                        <a:pt x="61" y="21"/>
                      </a:cubicBezTo>
                      <a:cubicBezTo>
                        <a:pt x="58" y="18"/>
                        <a:pt x="55" y="15"/>
                        <a:pt x="53" y="12"/>
                      </a:cubicBezTo>
                      <a:cubicBezTo>
                        <a:pt x="50" y="11"/>
                        <a:pt x="48" y="9"/>
                        <a:pt x="45" y="6"/>
                      </a:cubicBezTo>
                      <a:cubicBezTo>
                        <a:pt x="42" y="5"/>
                        <a:pt x="39" y="4"/>
                        <a:pt x="36" y="2"/>
                      </a:cubicBezTo>
                      <a:cubicBezTo>
                        <a:pt x="34" y="1"/>
                        <a:pt x="31" y="0"/>
                        <a:pt x="28" y="0"/>
                      </a:cubicBezTo>
                      <a:cubicBezTo>
                        <a:pt x="25" y="0"/>
                        <a:pt x="23" y="0"/>
                        <a:pt x="20" y="2"/>
                      </a:cubicBezTo>
                      <a:cubicBezTo>
                        <a:pt x="19" y="2"/>
                        <a:pt x="19" y="2"/>
                        <a:pt x="18" y="3"/>
                      </a:cubicBezTo>
                      <a:cubicBezTo>
                        <a:pt x="15" y="5"/>
                        <a:pt x="12" y="6"/>
                        <a:pt x="10" y="9"/>
                      </a:cubicBezTo>
                      <a:cubicBezTo>
                        <a:pt x="7" y="12"/>
                        <a:pt x="6" y="13"/>
                        <a:pt x="4" y="16"/>
                      </a:cubicBezTo>
                      <a:cubicBezTo>
                        <a:pt x="3" y="19"/>
                        <a:pt x="3" y="22"/>
                        <a:pt x="2" y="25"/>
                      </a:cubicBezTo>
                      <a:cubicBezTo>
                        <a:pt x="2" y="28"/>
                        <a:pt x="0" y="29"/>
                        <a:pt x="0" y="32"/>
                      </a:cubicBezTo>
                      <a:cubicBezTo>
                        <a:pt x="0" y="40"/>
                        <a:pt x="0" y="47"/>
                        <a:pt x="0" y="54"/>
                      </a:cubicBezTo>
                      <a:cubicBezTo>
                        <a:pt x="0" y="63"/>
                        <a:pt x="2" y="72"/>
                        <a:pt x="3" y="80"/>
                      </a:cubicBezTo>
                      <a:cubicBezTo>
                        <a:pt x="4" y="89"/>
                        <a:pt x="6" y="99"/>
                        <a:pt x="7" y="108"/>
                      </a:cubicBezTo>
                      <a:cubicBezTo>
                        <a:pt x="9" y="117"/>
                        <a:pt x="12" y="126"/>
                        <a:pt x="13" y="133"/>
                      </a:cubicBezTo>
                      <a:cubicBezTo>
                        <a:pt x="16" y="143"/>
                        <a:pt x="18" y="153"/>
                        <a:pt x="20" y="164"/>
                      </a:cubicBezTo>
                      <a:cubicBezTo>
                        <a:pt x="25" y="182"/>
                        <a:pt x="31" y="200"/>
                        <a:pt x="35" y="217"/>
                      </a:cubicBezTo>
                      <a:cubicBezTo>
                        <a:pt x="38" y="226"/>
                        <a:pt x="39" y="235"/>
                        <a:pt x="44" y="242"/>
                      </a:cubicBezTo>
                      <a:cubicBezTo>
                        <a:pt x="47" y="251"/>
                        <a:pt x="51" y="260"/>
                        <a:pt x="54" y="267"/>
                      </a:cubicBezTo>
                      <a:cubicBezTo>
                        <a:pt x="61" y="283"/>
                        <a:pt x="67" y="298"/>
                        <a:pt x="74" y="314"/>
                      </a:cubicBezTo>
                      <a:cubicBezTo>
                        <a:pt x="80" y="325"/>
                        <a:pt x="86" y="338"/>
                        <a:pt x="92" y="349"/>
                      </a:cubicBezTo>
                      <a:cubicBezTo>
                        <a:pt x="98" y="361"/>
                        <a:pt x="104" y="372"/>
                        <a:pt x="109" y="384"/>
                      </a:cubicBezTo>
                      <a:cubicBezTo>
                        <a:pt x="112" y="388"/>
                        <a:pt x="114" y="391"/>
                        <a:pt x="118" y="394"/>
                      </a:cubicBezTo>
                      <a:cubicBezTo>
                        <a:pt x="122" y="395"/>
                        <a:pt x="129" y="396"/>
                        <a:pt x="133" y="394"/>
                      </a:cubicBezTo>
                      <a:cubicBezTo>
                        <a:pt x="138" y="393"/>
                        <a:pt x="140" y="388"/>
                        <a:pt x="143" y="385"/>
                      </a:cubicBezTo>
                      <a:cubicBezTo>
                        <a:pt x="144" y="381"/>
                        <a:pt x="146" y="375"/>
                        <a:pt x="143" y="370"/>
                      </a:cubicBezTo>
                      <a:cubicBezTo>
                        <a:pt x="136" y="357"/>
                        <a:pt x="128" y="343"/>
                        <a:pt x="121" y="330"/>
                      </a:cubicBezTo>
                      <a:cubicBezTo>
                        <a:pt x="114" y="315"/>
                        <a:pt x="106" y="301"/>
                        <a:pt x="99" y="286"/>
                      </a:cubicBezTo>
                      <a:cubicBezTo>
                        <a:pt x="92" y="272"/>
                        <a:pt x="86" y="255"/>
                        <a:pt x="79" y="239"/>
                      </a:cubicBezTo>
                      <a:cubicBezTo>
                        <a:pt x="71" y="222"/>
                        <a:pt x="67" y="204"/>
                        <a:pt x="61" y="187"/>
                      </a:cubicBezTo>
                      <a:cubicBezTo>
                        <a:pt x="58" y="174"/>
                        <a:pt x="54" y="162"/>
                        <a:pt x="51" y="149"/>
                      </a:cubicBezTo>
                      <a:cubicBezTo>
                        <a:pt x="47" y="131"/>
                        <a:pt x="42" y="113"/>
                        <a:pt x="38" y="95"/>
                      </a:cubicBezTo>
                      <a:cubicBezTo>
                        <a:pt x="36" y="85"/>
                        <a:pt x="35" y="75"/>
                        <a:pt x="34" y="64"/>
                      </a:cubicBezTo>
                      <a:cubicBezTo>
                        <a:pt x="32" y="59"/>
                        <a:pt x="32" y="53"/>
                        <a:pt x="32" y="47"/>
                      </a:cubicBezTo>
                      <a:cubicBezTo>
                        <a:pt x="34" y="48"/>
                        <a:pt x="35" y="48"/>
                        <a:pt x="35" y="50"/>
                      </a:cubicBezTo>
                      <a:cubicBezTo>
                        <a:pt x="41" y="56"/>
                        <a:pt x="47" y="60"/>
                        <a:pt x="53" y="66"/>
                      </a:cubicBezTo>
                      <a:cubicBezTo>
                        <a:pt x="63" y="76"/>
                        <a:pt x="73" y="85"/>
                        <a:pt x="83" y="95"/>
                      </a:cubicBezTo>
                      <a:cubicBezTo>
                        <a:pt x="98" y="111"/>
                        <a:pt x="112" y="126"/>
                        <a:pt x="127" y="142"/>
                      </a:cubicBezTo>
                      <a:cubicBezTo>
                        <a:pt x="141" y="156"/>
                        <a:pt x="155" y="171"/>
                        <a:pt x="169" y="185"/>
                      </a:cubicBezTo>
                      <a:cubicBezTo>
                        <a:pt x="187" y="203"/>
                        <a:pt x="203" y="222"/>
                        <a:pt x="219" y="241"/>
                      </a:cubicBezTo>
                      <a:cubicBezTo>
                        <a:pt x="227" y="251"/>
                        <a:pt x="235" y="261"/>
                        <a:pt x="242" y="271"/>
                      </a:cubicBezTo>
                      <a:cubicBezTo>
                        <a:pt x="249" y="280"/>
                        <a:pt x="255" y="290"/>
                        <a:pt x="261" y="300"/>
                      </a:cubicBezTo>
                      <a:cubicBezTo>
                        <a:pt x="270" y="319"/>
                        <a:pt x="277" y="338"/>
                        <a:pt x="283" y="357"/>
                      </a:cubicBezTo>
                      <a:cubicBezTo>
                        <a:pt x="286" y="366"/>
                        <a:pt x="297" y="370"/>
                        <a:pt x="306" y="367"/>
                      </a:cubicBezTo>
                      <a:cubicBezTo>
                        <a:pt x="321" y="363"/>
                        <a:pt x="325" y="353"/>
                        <a:pt x="322" y="3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1" name="Google Shape;7641;p27"/>
                <p:cNvSpPr/>
                <p:nvPr/>
              </p:nvSpPr>
              <p:spPr>
                <a:xfrm>
                  <a:off x="5804280" y="4245120"/>
                  <a:ext cx="11052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475" extrusionOk="0">
                      <a:moveTo>
                        <a:pt x="305" y="441"/>
                      </a:moveTo>
                      <a:cubicBezTo>
                        <a:pt x="302" y="430"/>
                        <a:pt x="299" y="419"/>
                        <a:pt x="295" y="408"/>
                      </a:cubicBezTo>
                      <a:cubicBezTo>
                        <a:pt x="290" y="393"/>
                        <a:pt x="283" y="379"/>
                        <a:pt x="277" y="364"/>
                      </a:cubicBezTo>
                      <a:cubicBezTo>
                        <a:pt x="270" y="347"/>
                        <a:pt x="263" y="331"/>
                        <a:pt x="255" y="313"/>
                      </a:cubicBezTo>
                      <a:cubicBezTo>
                        <a:pt x="248" y="296"/>
                        <a:pt x="241" y="280"/>
                        <a:pt x="232" y="262"/>
                      </a:cubicBezTo>
                      <a:cubicBezTo>
                        <a:pt x="216" y="227"/>
                        <a:pt x="194" y="195"/>
                        <a:pt x="175" y="162"/>
                      </a:cubicBezTo>
                      <a:cubicBezTo>
                        <a:pt x="171" y="153"/>
                        <a:pt x="165" y="146"/>
                        <a:pt x="159" y="137"/>
                      </a:cubicBezTo>
                      <a:cubicBezTo>
                        <a:pt x="153" y="129"/>
                        <a:pt x="149" y="122"/>
                        <a:pt x="143" y="115"/>
                      </a:cubicBezTo>
                      <a:cubicBezTo>
                        <a:pt x="133" y="100"/>
                        <a:pt x="120" y="86"/>
                        <a:pt x="110" y="70"/>
                      </a:cubicBezTo>
                      <a:cubicBezTo>
                        <a:pt x="104" y="62"/>
                        <a:pt x="98" y="55"/>
                        <a:pt x="94" y="48"/>
                      </a:cubicBezTo>
                      <a:cubicBezTo>
                        <a:pt x="88" y="39"/>
                        <a:pt x="82" y="32"/>
                        <a:pt x="75" y="25"/>
                      </a:cubicBezTo>
                      <a:cubicBezTo>
                        <a:pt x="72" y="22"/>
                        <a:pt x="69" y="19"/>
                        <a:pt x="66" y="16"/>
                      </a:cubicBezTo>
                      <a:cubicBezTo>
                        <a:pt x="62" y="11"/>
                        <a:pt x="56" y="9"/>
                        <a:pt x="51" y="6"/>
                      </a:cubicBezTo>
                      <a:cubicBezTo>
                        <a:pt x="48" y="4"/>
                        <a:pt x="44" y="3"/>
                        <a:pt x="41" y="1"/>
                      </a:cubicBezTo>
                      <a:cubicBezTo>
                        <a:pt x="38" y="0"/>
                        <a:pt x="35" y="0"/>
                        <a:pt x="32" y="0"/>
                      </a:cubicBezTo>
                      <a:cubicBezTo>
                        <a:pt x="29" y="0"/>
                        <a:pt x="27" y="0"/>
                        <a:pt x="24" y="1"/>
                      </a:cubicBezTo>
                      <a:cubicBezTo>
                        <a:pt x="21" y="3"/>
                        <a:pt x="19" y="3"/>
                        <a:pt x="18" y="6"/>
                      </a:cubicBezTo>
                      <a:cubicBezTo>
                        <a:pt x="16" y="7"/>
                        <a:pt x="13" y="9"/>
                        <a:pt x="12" y="11"/>
                      </a:cubicBezTo>
                      <a:cubicBezTo>
                        <a:pt x="11" y="14"/>
                        <a:pt x="9" y="17"/>
                        <a:pt x="6" y="19"/>
                      </a:cubicBezTo>
                      <a:cubicBezTo>
                        <a:pt x="3" y="23"/>
                        <a:pt x="2" y="29"/>
                        <a:pt x="2" y="33"/>
                      </a:cubicBezTo>
                      <a:cubicBezTo>
                        <a:pt x="0" y="38"/>
                        <a:pt x="0" y="42"/>
                        <a:pt x="0" y="46"/>
                      </a:cubicBezTo>
                      <a:cubicBezTo>
                        <a:pt x="0" y="57"/>
                        <a:pt x="0" y="67"/>
                        <a:pt x="0" y="77"/>
                      </a:cubicBezTo>
                      <a:cubicBezTo>
                        <a:pt x="0" y="96"/>
                        <a:pt x="5" y="113"/>
                        <a:pt x="8" y="131"/>
                      </a:cubicBezTo>
                      <a:cubicBezTo>
                        <a:pt x="11" y="147"/>
                        <a:pt x="12" y="163"/>
                        <a:pt x="16" y="179"/>
                      </a:cubicBezTo>
                      <a:cubicBezTo>
                        <a:pt x="21" y="198"/>
                        <a:pt x="24" y="215"/>
                        <a:pt x="28" y="234"/>
                      </a:cubicBezTo>
                      <a:cubicBezTo>
                        <a:pt x="32" y="250"/>
                        <a:pt x="37" y="266"/>
                        <a:pt x="43" y="282"/>
                      </a:cubicBezTo>
                      <a:cubicBezTo>
                        <a:pt x="46" y="290"/>
                        <a:pt x="47" y="298"/>
                        <a:pt x="50" y="306"/>
                      </a:cubicBezTo>
                      <a:cubicBezTo>
                        <a:pt x="53" y="315"/>
                        <a:pt x="57" y="323"/>
                        <a:pt x="60" y="332"/>
                      </a:cubicBezTo>
                      <a:cubicBezTo>
                        <a:pt x="64" y="341"/>
                        <a:pt x="75" y="347"/>
                        <a:pt x="83" y="342"/>
                      </a:cubicBezTo>
                      <a:cubicBezTo>
                        <a:pt x="92" y="339"/>
                        <a:pt x="99" y="328"/>
                        <a:pt x="94" y="319"/>
                      </a:cubicBezTo>
                      <a:cubicBezTo>
                        <a:pt x="90" y="310"/>
                        <a:pt x="86" y="301"/>
                        <a:pt x="83" y="293"/>
                      </a:cubicBezTo>
                      <a:cubicBezTo>
                        <a:pt x="80" y="284"/>
                        <a:pt x="78" y="275"/>
                        <a:pt x="75" y="266"/>
                      </a:cubicBezTo>
                      <a:cubicBezTo>
                        <a:pt x="69" y="249"/>
                        <a:pt x="64" y="233"/>
                        <a:pt x="60" y="215"/>
                      </a:cubicBezTo>
                      <a:cubicBezTo>
                        <a:pt x="54" y="188"/>
                        <a:pt x="48" y="162"/>
                        <a:pt x="44" y="134"/>
                      </a:cubicBezTo>
                      <a:cubicBezTo>
                        <a:pt x="43" y="121"/>
                        <a:pt x="40" y="108"/>
                        <a:pt x="38" y="95"/>
                      </a:cubicBezTo>
                      <a:cubicBezTo>
                        <a:pt x="37" y="81"/>
                        <a:pt x="35" y="68"/>
                        <a:pt x="37" y="55"/>
                      </a:cubicBezTo>
                      <a:cubicBezTo>
                        <a:pt x="37" y="49"/>
                        <a:pt x="37" y="45"/>
                        <a:pt x="38" y="39"/>
                      </a:cubicBezTo>
                      <a:cubicBezTo>
                        <a:pt x="43" y="42"/>
                        <a:pt x="48" y="46"/>
                        <a:pt x="53" y="51"/>
                      </a:cubicBezTo>
                      <a:cubicBezTo>
                        <a:pt x="59" y="57"/>
                        <a:pt x="63" y="62"/>
                        <a:pt x="67" y="70"/>
                      </a:cubicBezTo>
                      <a:cubicBezTo>
                        <a:pt x="73" y="77"/>
                        <a:pt x="78" y="84"/>
                        <a:pt x="83" y="92"/>
                      </a:cubicBezTo>
                      <a:cubicBezTo>
                        <a:pt x="95" y="106"/>
                        <a:pt x="107" y="121"/>
                        <a:pt x="117" y="137"/>
                      </a:cubicBezTo>
                      <a:cubicBezTo>
                        <a:pt x="123" y="144"/>
                        <a:pt x="129" y="151"/>
                        <a:pt x="133" y="159"/>
                      </a:cubicBezTo>
                      <a:cubicBezTo>
                        <a:pt x="139" y="166"/>
                        <a:pt x="143" y="175"/>
                        <a:pt x="148" y="182"/>
                      </a:cubicBezTo>
                      <a:cubicBezTo>
                        <a:pt x="158" y="198"/>
                        <a:pt x="168" y="214"/>
                        <a:pt x="177" y="231"/>
                      </a:cubicBezTo>
                      <a:cubicBezTo>
                        <a:pt x="181" y="237"/>
                        <a:pt x="184" y="245"/>
                        <a:pt x="187" y="250"/>
                      </a:cubicBezTo>
                      <a:cubicBezTo>
                        <a:pt x="196" y="266"/>
                        <a:pt x="203" y="282"/>
                        <a:pt x="210" y="298"/>
                      </a:cubicBezTo>
                      <a:cubicBezTo>
                        <a:pt x="217" y="315"/>
                        <a:pt x="225" y="332"/>
                        <a:pt x="232" y="348"/>
                      </a:cubicBezTo>
                      <a:cubicBezTo>
                        <a:pt x="239" y="366"/>
                        <a:pt x="247" y="382"/>
                        <a:pt x="254" y="399"/>
                      </a:cubicBezTo>
                      <a:cubicBezTo>
                        <a:pt x="260" y="412"/>
                        <a:pt x="263" y="425"/>
                        <a:pt x="267" y="438"/>
                      </a:cubicBezTo>
                      <a:cubicBezTo>
                        <a:pt x="267" y="441"/>
                        <a:pt x="268" y="443"/>
                        <a:pt x="268" y="446"/>
                      </a:cubicBezTo>
                      <a:cubicBezTo>
                        <a:pt x="270" y="450"/>
                        <a:pt x="270" y="454"/>
                        <a:pt x="270" y="459"/>
                      </a:cubicBezTo>
                      <a:cubicBezTo>
                        <a:pt x="271" y="469"/>
                        <a:pt x="280" y="477"/>
                        <a:pt x="290" y="475"/>
                      </a:cubicBezTo>
                      <a:cubicBezTo>
                        <a:pt x="300" y="474"/>
                        <a:pt x="308" y="465"/>
                        <a:pt x="306" y="454"/>
                      </a:cubicBezTo>
                      <a:cubicBezTo>
                        <a:pt x="306" y="451"/>
                        <a:pt x="306" y="449"/>
                        <a:pt x="305" y="446"/>
                      </a:cubicBezTo>
                      <a:cubicBezTo>
                        <a:pt x="305" y="441"/>
                        <a:pt x="303" y="437"/>
                        <a:pt x="302" y="434"/>
                      </a:cubicBezTo>
                      <a:cubicBezTo>
                        <a:pt x="305" y="438"/>
                        <a:pt x="305" y="440"/>
                        <a:pt x="305" y="441"/>
                      </a:cubicBezTo>
                      <a:moveTo>
                        <a:pt x="268" y="444"/>
                      </a:moveTo>
                      <a:cubicBezTo>
                        <a:pt x="268" y="446"/>
                        <a:pt x="268" y="446"/>
                        <a:pt x="268" y="444"/>
                      </a:cubicBezTo>
                      <a:moveTo>
                        <a:pt x="270" y="446"/>
                      </a:moveTo>
                      <a:lnTo>
                        <a:pt x="270" y="447"/>
                      </a:lnTo>
                      <a:lnTo>
                        <a:pt x="270" y="446"/>
                      </a:lnTo>
                      <a:moveTo>
                        <a:pt x="270" y="449"/>
                      </a:moveTo>
                      <a:cubicBezTo>
                        <a:pt x="270" y="449"/>
                        <a:pt x="270" y="450"/>
                        <a:pt x="270" y="449"/>
                      </a:cubicBezTo>
                      <a:moveTo>
                        <a:pt x="31" y="39"/>
                      </a:moveTo>
                      <a:lnTo>
                        <a:pt x="31" y="39"/>
                      </a:lnTo>
                      <a:moveTo>
                        <a:pt x="35" y="58"/>
                      </a:moveTo>
                      <a:lnTo>
                        <a:pt x="35" y="60"/>
                      </a:lnTo>
                      <a:lnTo>
                        <a:pt x="35" y="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2" name="Google Shape;7642;p27"/>
                <p:cNvSpPr/>
                <p:nvPr/>
              </p:nvSpPr>
              <p:spPr>
                <a:xfrm>
                  <a:off x="5876640" y="4178520"/>
                  <a:ext cx="117720" cy="16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71" extrusionOk="0">
                      <a:moveTo>
                        <a:pt x="314" y="35"/>
                      </a:moveTo>
                      <a:cubicBezTo>
                        <a:pt x="312" y="29"/>
                        <a:pt x="309" y="23"/>
                        <a:pt x="306" y="17"/>
                      </a:cubicBezTo>
                      <a:cubicBezTo>
                        <a:pt x="303" y="13"/>
                        <a:pt x="299" y="9"/>
                        <a:pt x="295" y="4"/>
                      </a:cubicBezTo>
                      <a:cubicBezTo>
                        <a:pt x="292" y="3"/>
                        <a:pt x="287" y="0"/>
                        <a:pt x="285" y="0"/>
                      </a:cubicBezTo>
                      <a:cubicBezTo>
                        <a:pt x="280" y="0"/>
                        <a:pt x="277" y="0"/>
                        <a:pt x="273" y="1"/>
                      </a:cubicBezTo>
                      <a:cubicBezTo>
                        <a:pt x="267" y="3"/>
                        <a:pt x="261" y="7"/>
                        <a:pt x="257" y="11"/>
                      </a:cubicBezTo>
                      <a:cubicBezTo>
                        <a:pt x="250" y="19"/>
                        <a:pt x="242" y="25"/>
                        <a:pt x="235" y="32"/>
                      </a:cubicBezTo>
                      <a:cubicBezTo>
                        <a:pt x="229" y="38"/>
                        <a:pt x="223" y="45"/>
                        <a:pt x="217" y="51"/>
                      </a:cubicBezTo>
                      <a:cubicBezTo>
                        <a:pt x="212" y="58"/>
                        <a:pt x="206" y="65"/>
                        <a:pt x="201" y="73"/>
                      </a:cubicBezTo>
                      <a:cubicBezTo>
                        <a:pt x="196" y="80"/>
                        <a:pt x="191" y="89"/>
                        <a:pt x="185" y="97"/>
                      </a:cubicBezTo>
                      <a:cubicBezTo>
                        <a:pt x="175" y="113"/>
                        <a:pt x="164" y="129"/>
                        <a:pt x="153" y="144"/>
                      </a:cubicBezTo>
                      <a:cubicBezTo>
                        <a:pt x="143" y="159"/>
                        <a:pt x="134" y="173"/>
                        <a:pt x="124" y="189"/>
                      </a:cubicBezTo>
                      <a:cubicBezTo>
                        <a:pt x="114" y="207"/>
                        <a:pt x="102" y="223"/>
                        <a:pt x="92" y="240"/>
                      </a:cubicBezTo>
                      <a:cubicBezTo>
                        <a:pt x="82" y="256"/>
                        <a:pt x="75" y="272"/>
                        <a:pt x="66" y="288"/>
                      </a:cubicBezTo>
                      <a:cubicBezTo>
                        <a:pt x="59" y="301"/>
                        <a:pt x="51" y="313"/>
                        <a:pt x="46" y="326"/>
                      </a:cubicBezTo>
                      <a:cubicBezTo>
                        <a:pt x="40" y="338"/>
                        <a:pt x="34" y="351"/>
                        <a:pt x="28" y="364"/>
                      </a:cubicBezTo>
                      <a:cubicBezTo>
                        <a:pt x="22" y="377"/>
                        <a:pt x="18" y="390"/>
                        <a:pt x="14" y="403"/>
                      </a:cubicBezTo>
                      <a:cubicBezTo>
                        <a:pt x="8" y="418"/>
                        <a:pt x="3" y="434"/>
                        <a:pt x="0" y="450"/>
                      </a:cubicBezTo>
                      <a:cubicBezTo>
                        <a:pt x="-1" y="460"/>
                        <a:pt x="6" y="469"/>
                        <a:pt x="15" y="470"/>
                      </a:cubicBezTo>
                      <a:cubicBezTo>
                        <a:pt x="25" y="472"/>
                        <a:pt x="34" y="465"/>
                        <a:pt x="35" y="456"/>
                      </a:cubicBezTo>
                      <a:cubicBezTo>
                        <a:pt x="37" y="450"/>
                        <a:pt x="38" y="443"/>
                        <a:pt x="40" y="437"/>
                      </a:cubicBezTo>
                      <a:cubicBezTo>
                        <a:pt x="44" y="421"/>
                        <a:pt x="50" y="405"/>
                        <a:pt x="57" y="389"/>
                      </a:cubicBezTo>
                      <a:cubicBezTo>
                        <a:pt x="60" y="380"/>
                        <a:pt x="65" y="373"/>
                        <a:pt x="67" y="365"/>
                      </a:cubicBezTo>
                      <a:cubicBezTo>
                        <a:pt x="70" y="358"/>
                        <a:pt x="75" y="351"/>
                        <a:pt x="79" y="342"/>
                      </a:cubicBezTo>
                      <a:cubicBezTo>
                        <a:pt x="88" y="326"/>
                        <a:pt x="97" y="312"/>
                        <a:pt x="105" y="296"/>
                      </a:cubicBezTo>
                      <a:cubicBezTo>
                        <a:pt x="114" y="280"/>
                        <a:pt x="121" y="265"/>
                        <a:pt x="132" y="250"/>
                      </a:cubicBezTo>
                      <a:cubicBezTo>
                        <a:pt x="142" y="234"/>
                        <a:pt x="150" y="220"/>
                        <a:pt x="161" y="204"/>
                      </a:cubicBezTo>
                      <a:cubicBezTo>
                        <a:pt x="169" y="189"/>
                        <a:pt x="180" y="175"/>
                        <a:pt x="190" y="160"/>
                      </a:cubicBezTo>
                      <a:cubicBezTo>
                        <a:pt x="196" y="153"/>
                        <a:pt x="200" y="145"/>
                        <a:pt x="206" y="138"/>
                      </a:cubicBezTo>
                      <a:cubicBezTo>
                        <a:pt x="212" y="129"/>
                        <a:pt x="216" y="122"/>
                        <a:pt x="222" y="113"/>
                      </a:cubicBezTo>
                      <a:cubicBezTo>
                        <a:pt x="231" y="99"/>
                        <a:pt x="241" y="84"/>
                        <a:pt x="254" y="71"/>
                      </a:cubicBezTo>
                      <a:cubicBezTo>
                        <a:pt x="263" y="62"/>
                        <a:pt x="270" y="54"/>
                        <a:pt x="279" y="45"/>
                      </a:cubicBezTo>
                      <a:lnTo>
                        <a:pt x="280" y="44"/>
                      </a:lnTo>
                      <a:cubicBezTo>
                        <a:pt x="282" y="45"/>
                        <a:pt x="282" y="48"/>
                        <a:pt x="283" y="51"/>
                      </a:cubicBezTo>
                      <a:cubicBezTo>
                        <a:pt x="285" y="55"/>
                        <a:pt x="286" y="60"/>
                        <a:pt x="286" y="64"/>
                      </a:cubicBezTo>
                      <a:cubicBezTo>
                        <a:pt x="286" y="62"/>
                        <a:pt x="285" y="61"/>
                        <a:pt x="285" y="60"/>
                      </a:cubicBezTo>
                      <a:cubicBezTo>
                        <a:pt x="287" y="70"/>
                        <a:pt x="289" y="78"/>
                        <a:pt x="290" y="89"/>
                      </a:cubicBezTo>
                      <a:cubicBezTo>
                        <a:pt x="292" y="99"/>
                        <a:pt x="292" y="108"/>
                        <a:pt x="292" y="118"/>
                      </a:cubicBezTo>
                      <a:cubicBezTo>
                        <a:pt x="292" y="137"/>
                        <a:pt x="292" y="156"/>
                        <a:pt x="292" y="176"/>
                      </a:cubicBezTo>
                      <a:cubicBezTo>
                        <a:pt x="292" y="192"/>
                        <a:pt x="290" y="208"/>
                        <a:pt x="287" y="223"/>
                      </a:cubicBezTo>
                      <a:cubicBezTo>
                        <a:pt x="286" y="237"/>
                        <a:pt x="284" y="252"/>
                        <a:pt x="279" y="266"/>
                      </a:cubicBezTo>
                      <a:cubicBezTo>
                        <a:pt x="275" y="281"/>
                        <a:pt x="268" y="296"/>
                        <a:pt x="261" y="309"/>
                      </a:cubicBezTo>
                      <a:cubicBezTo>
                        <a:pt x="258" y="313"/>
                        <a:pt x="260" y="319"/>
                        <a:pt x="261" y="323"/>
                      </a:cubicBezTo>
                      <a:cubicBezTo>
                        <a:pt x="263" y="328"/>
                        <a:pt x="267" y="331"/>
                        <a:pt x="270" y="333"/>
                      </a:cubicBezTo>
                      <a:cubicBezTo>
                        <a:pt x="274" y="335"/>
                        <a:pt x="281" y="335"/>
                        <a:pt x="285" y="333"/>
                      </a:cubicBezTo>
                      <a:cubicBezTo>
                        <a:pt x="290" y="332"/>
                        <a:pt x="292" y="328"/>
                        <a:pt x="295" y="325"/>
                      </a:cubicBezTo>
                      <a:cubicBezTo>
                        <a:pt x="302" y="312"/>
                        <a:pt x="308" y="297"/>
                        <a:pt x="312" y="282"/>
                      </a:cubicBezTo>
                      <a:cubicBezTo>
                        <a:pt x="315" y="274"/>
                        <a:pt x="318" y="264"/>
                        <a:pt x="319" y="253"/>
                      </a:cubicBezTo>
                      <a:cubicBezTo>
                        <a:pt x="321" y="245"/>
                        <a:pt x="322" y="236"/>
                        <a:pt x="322" y="227"/>
                      </a:cubicBezTo>
                      <a:cubicBezTo>
                        <a:pt x="325" y="207"/>
                        <a:pt x="327" y="188"/>
                        <a:pt x="327" y="167"/>
                      </a:cubicBezTo>
                      <a:cubicBezTo>
                        <a:pt x="327" y="157"/>
                        <a:pt x="327" y="148"/>
                        <a:pt x="327" y="138"/>
                      </a:cubicBezTo>
                      <a:cubicBezTo>
                        <a:pt x="327" y="129"/>
                        <a:pt x="327" y="120"/>
                        <a:pt x="327" y="111"/>
                      </a:cubicBezTo>
                      <a:cubicBezTo>
                        <a:pt x="327" y="103"/>
                        <a:pt x="327" y="92"/>
                        <a:pt x="325" y="83"/>
                      </a:cubicBezTo>
                      <a:cubicBezTo>
                        <a:pt x="324" y="73"/>
                        <a:pt x="322" y="61"/>
                        <a:pt x="319" y="51"/>
                      </a:cubicBezTo>
                      <a:cubicBezTo>
                        <a:pt x="318" y="48"/>
                        <a:pt x="318" y="44"/>
                        <a:pt x="317" y="41"/>
                      </a:cubicBezTo>
                      <a:cubicBezTo>
                        <a:pt x="315" y="36"/>
                        <a:pt x="315" y="35"/>
                        <a:pt x="314" y="35"/>
                      </a:cubicBezTo>
                      <a:moveTo>
                        <a:pt x="286" y="35"/>
                      </a:moveTo>
                      <a:cubicBezTo>
                        <a:pt x="286" y="35"/>
                        <a:pt x="285" y="35"/>
                        <a:pt x="286" y="35"/>
                      </a:cubicBezTo>
                      <a:moveTo>
                        <a:pt x="274" y="35"/>
                      </a:moveTo>
                      <a:cubicBezTo>
                        <a:pt x="274" y="35"/>
                        <a:pt x="273" y="35"/>
                        <a:pt x="273" y="33"/>
                      </a:cubicBezTo>
                      <a:lnTo>
                        <a:pt x="274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3" name="Google Shape;7643;p27"/>
                <p:cNvSpPr/>
                <p:nvPr/>
              </p:nvSpPr>
              <p:spPr>
                <a:xfrm>
                  <a:off x="5780160" y="4084560"/>
                  <a:ext cx="12420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619" extrusionOk="0">
                      <a:moveTo>
                        <a:pt x="319" y="500"/>
                      </a:moveTo>
                      <a:cubicBezTo>
                        <a:pt x="315" y="482"/>
                        <a:pt x="309" y="466"/>
                        <a:pt x="303" y="449"/>
                      </a:cubicBezTo>
                      <a:cubicBezTo>
                        <a:pt x="298" y="430"/>
                        <a:pt x="292" y="413"/>
                        <a:pt x="284" y="395"/>
                      </a:cubicBezTo>
                      <a:cubicBezTo>
                        <a:pt x="277" y="378"/>
                        <a:pt x="271" y="360"/>
                        <a:pt x="263" y="344"/>
                      </a:cubicBezTo>
                      <a:cubicBezTo>
                        <a:pt x="255" y="328"/>
                        <a:pt x="247" y="312"/>
                        <a:pt x="238" y="294"/>
                      </a:cubicBezTo>
                      <a:cubicBezTo>
                        <a:pt x="231" y="278"/>
                        <a:pt x="220" y="262"/>
                        <a:pt x="212" y="246"/>
                      </a:cubicBezTo>
                      <a:cubicBezTo>
                        <a:pt x="203" y="230"/>
                        <a:pt x="193" y="214"/>
                        <a:pt x="184" y="197"/>
                      </a:cubicBezTo>
                      <a:cubicBezTo>
                        <a:pt x="182" y="195"/>
                        <a:pt x="181" y="192"/>
                        <a:pt x="181" y="191"/>
                      </a:cubicBezTo>
                      <a:cubicBezTo>
                        <a:pt x="172" y="175"/>
                        <a:pt x="164" y="159"/>
                        <a:pt x="155" y="144"/>
                      </a:cubicBezTo>
                      <a:cubicBezTo>
                        <a:pt x="145" y="128"/>
                        <a:pt x="134" y="112"/>
                        <a:pt x="124" y="98"/>
                      </a:cubicBezTo>
                      <a:cubicBezTo>
                        <a:pt x="114" y="83"/>
                        <a:pt x="102" y="70"/>
                        <a:pt x="92" y="55"/>
                      </a:cubicBezTo>
                      <a:cubicBezTo>
                        <a:pt x="86" y="48"/>
                        <a:pt x="80" y="41"/>
                        <a:pt x="76" y="32"/>
                      </a:cubicBezTo>
                      <a:cubicBezTo>
                        <a:pt x="73" y="29"/>
                        <a:pt x="70" y="25"/>
                        <a:pt x="67" y="22"/>
                      </a:cubicBezTo>
                      <a:cubicBezTo>
                        <a:pt x="64" y="18"/>
                        <a:pt x="60" y="15"/>
                        <a:pt x="57" y="10"/>
                      </a:cubicBezTo>
                      <a:cubicBezTo>
                        <a:pt x="56" y="9"/>
                        <a:pt x="53" y="7"/>
                        <a:pt x="51" y="6"/>
                      </a:cubicBezTo>
                      <a:cubicBezTo>
                        <a:pt x="47" y="3"/>
                        <a:pt x="44" y="1"/>
                        <a:pt x="40" y="0"/>
                      </a:cubicBezTo>
                      <a:cubicBezTo>
                        <a:pt x="32" y="-1"/>
                        <a:pt x="25" y="-1"/>
                        <a:pt x="19" y="3"/>
                      </a:cubicBezTo>
                      <a:cubicBezTo>
                        <a:pt x="16" y="6"/>
                        <a:pt x="13" y="7"/>
                        <a:pt x="12" y="12"/>
                      </a:cubicBezTo>
                      <a:cubicBezTo>
                        <a:pt x="11" y="15"/>
                        <a:pt x="11" y="18"/>
                        <a:pt x="9" y="19"/>
                      </a:cubicBezTo>
                      <a:cubicBezTo>
                        <a:pt x="8" y="23"/>
                        <a:pt x="8" y="28"/>
                        <a:pt x="6" y="32"/>
                      </a:cubicBezTo>
                      <a:cubicBezTo>
                        <a:pt x="5" y="41"/>
                        <a:pt x="5" y="50"/>
                        <a:pt x="3" y="58"/>
                      </a:cubicBezTo>
                      <a:cubicBezTo>
                        <a:pt x="2" y="79"/>
                        <a:pt x="0" y="98"/>
                        <a:pt x="0" y="118"/>
                      </a:cubicBezTo>
                      <a:cubicBezTo>
                        <a:pt x="0" y="138"/>
                        <a:pt x="0" y="157"/>
                        <a:pt x="2" y="178"/>
                      </a:cubicBezTo>
                      <a:cubicBezTo>
                        <a:pt x="2" y="197"/>
                        <a:pt x="3" y="216"/>
                        <a:pt x="5" y="236"/>
                      </a:cubicBezTo>
                      <a:cubicBezTo>
                        <a:pt x="9" y="277"/>
                        <a:pt x="22" y="315"/>
                        <a:pt x="34" y="354"/>
                      </a:cubicBezTo>
                      <a:cubicBezTo>
                        <a:pt x="40" y="372"/>
                        <a:pt x="46" y="390"/>
                        <a:pt x="53" y="408"/>
                      </a:cubicBezTo>
                      <a:cubicBezTo>
                        <a:pt x="56" y="417"/>
                        <a:pt x="60" y="424"/>
                        <a:pt x="64" y="433"/>
                      </a:cubicBezTo>
                      <a:cubicBezTo>
                        <a:pt x="69" y="443"/>
                        <a:pt x="73" y="452"/>
                        <a:pt x="79" y="462"/>
                      </a:cubicBezTo>
                      <a:cubicBezTo>
                        <a:pt x="80" y="465"/>
                        <a:pt x="82" y="469"/>
                        <a:pt x="85" y="472"/>
                      </a:cubicBezTo>
                      <a:cubicBezTo>
                        <a:pt x="88" y="476"/>
                        <a:pt x="89" y="479"/>
                        <a:pt x="94" y="482"/>
                      </a:cubicBezTo>
                      <a:cubicBezTo>
                        <a:pt x="98" y="484"/>
                        <a:pt x="104" y="484"/>
                        <a:pt x="108" y="482"/>
                      </a:cubicBezTo>
                      <a:cubicBezTo>
                        <a:pt x="113" y="481"/>
                        <a:pt x="115" y="476"/>
                        <a:pt x="118" y="474"/>
                      </a:cubicBezTo>
                      <a:cubicBezTo>
                        <a:pt x="120" y="469"/>
                        <a:pt x="121" y="463"/>
                        <a:pt x="118" y="459"/>
                      </a:cubicBezTo>
                      <a:cubicBezTo>
                        <a:pt x="110" y="443"/>
                        <a:pt x="102" y="427"/>
                        <a:pt x="95" y="411"/>
                      </a:cubicBezTo>
                      <a:cubicBezTo>
                        <a:pt x="88" y="396"/>
                        <a:pt x="83" y="382"/>
                        <a:pt x="78" y="367"/>
                      </a:cubicBezTo>
                      <a:cubicBezTo>
                        <a:pt x="73" y="353"/>
                        <a:pt x="69" y="338"/>
                        <a:pt x="63" y="322"/>
                      </a:cubicBezTo>
                      <a:cubicBezTo>
                        <a:pt x="59" y="307"/>
                        <a:pt x="54" y="293"/>
                        <a:pt x="50" y="277"/>
                      </a:cubicBezTo>
                      <a:cubicBezTo>
                        <a:pt x="48" y="271"/>
                        <a:pt x="47" y="265"/>
                        <a:pt x="46" y="259"/>
                      </a:cubicBezTo>
                      <a:cubicBezTo>
                        <a:pt x="44" y="252"/>
                        <a:pt x="43" y="245"/>
                        <a:pt x="43" y="239"/>
                      </a:cubicBezTo>
                      <a:cubicBezTo>
                        <a:pt x="41" y="226"/>
                        <a:pt x="41" y="211"/>
                        <a:pt x="40" y="198"/>
                      </a:cubicBezTo>
                      <a:cubicBezTo>
                        <a:pt x="38" y="172"/>
                        <a:pt x="38" y="144"/>
                        <a:pt x="38" y="118"/>
                      </a:cubicBezTo>
                      <a:cubicBezTo>
                        <a:pt x="38" y="102"/>
                        <a:pt x="40" y="87"/>
                        <a:pt x="41" y="71"/>
                      </a:cubicBezTo>
                      <a:cubicBezTo>
                        <a:pt x="41" y="64"/>
                        <a:pt x="43" y="55"/>
                        <a:pt x="43" y="48"/>
                      </a:cubicBezTo>
                      <a:cubicBezTo>
                        <a:pt x="51" y="58"/>
                        <a:pt x="59" y="70"/>
                        <a:pt x="66" y="80"/>
                      </a:cubicBezTo>
                      <a:cubicBezTo>
                        <a:pt x="75" y="92"/>
                        <a:pt x="85" y="103"/>
                        <a:pt x="94" y="117"/>
                      </a:cubicBezTo>
                      <a:cubicBezTo>
                        <a:pt x="102" y="130"/>
                        <a:pt x="111" y="143"/>
                        <a:pt x="120" y="156"/>
                      </a:cubicBezTo>
                      <a:cubicBezTo>
                        <a:pt x="127" y="168"/>
                        <a:pt x="136" y="181"/>
                        <a:pt x="143" y="194"/>
                      </a:cubicBezTo>
                      <a:cubicBezTo>
                        <a:pt x="147" y="203"/>
                        <a:pt x="152" y="210"/>
                        <a:pt x="156" y="219"/>
                      </a:cubicBezTo>
                      <a:cubicBezTo>
                        <a:pt x="161" y="227"/>
                        <a:pt x="166" y="236"/>
                        <a:pt x="172" y="245"/>
                      </a:cubicBezTo>
                      <a:cubicBezTo>
                        <a:pt x="181" y="261"/>
                        <a:pt x="190" y="277"/>
                        <a:pt x="198" y="291"/>
                      </a:cubicBezTo>
                      <a:cubicBezTo>
                        <a:pt x="206" y="306"/>
                        <a:pt x="213" y="321"/>
                        <a:pt x="220" y="335"/>
                      </a:cubicBezTo>
                      <a:cubicBezTo>
                        <a:pt x="229" y="353"/>
                        <a:pt x="236" y="369"/>
                        <a:pt x="244" y="386"/>
                      </a:cubicBezTo>
                      <a:cubicBezTo>
                        <a:pt x="258" y="421"/>
                        <a:pt x="270" y="456"/>
                        <a:pt x="282" y="492"/>
                      </a:cubicBezTo>
                      <a:cubicBezTo>
                        <a:pt x="287" y="511"/>
                        <a:pt x="293" y="532"/>
                        <a:pt x="299" y="551"/>
                      </a:cubicBezTo>
                      <a:cubicBezTo>
                        <a:pt x="300" y="558"/>
                        <a:pt x="302" y="567"/>
                        <a:pt x="305" y="574"/>
                      </a:cubicBezTo>
                      <a:cubicBezTo>
                        <a:pt x="306" y="581"/>
                        <a:pt x="308" y="590"/>
                        <a:pt x="309" y="597"/>
                      </a:cubicBezTo>
                      <a:cubicBezTo>
                        <a:pt x="309" y="602"/>
                        <a:pt x="311" y="606"/>
                        <a:pt x="312" y="610"/>
                      </a:cubicBezTo>
                      <a:cubicBezTo>
                        <a:pt x="315" y="615"/>
                        <a:pt x="320" y="617"/>
                        <a:pt x="324" y="618"/>
                      </a:cubicBezTo>
                      <a:cubicBezTo>
                        <a:pt x="329" y="620"/>
                        <a:pt x="334" y="618"/>
                        <a:pt x="337" y="615"/>
                      </a:cubicBezTo>
                      <a:cubicBezTo>
                        <a:pt x="341" y="612"/>
                        <a:pt x="343" y="608"/>
                        <a:pt x="344" y="603"/>
                      </a:cubicBezTo>
                      <a:cubicBezTo>
                        <a:pt x="346" y="600"/>
                        <a:pt x="344" y="594"/>
                        <a:pt x="344" y="592"/>
                      </a:cubicBezTo>
                      <a:cubicBezTo>
                        <a:pt x="344" y="587"/>
                        <a:pt x="343" y="583"/>
                        <a:pt x="343" y="578"/>
                      </a:cubicBezTo>
                      <a:cubicBezTo>
                        <a:pt x="341" y="571"/>
                        <a:pt x="340" y="565"/>
                        <a:pt x="338" y="558"/>
                      </a:cubicBezTo>
                      <a:cubicBezTo>
                        <a:pt x="335" y="543"/>
                        <a:pt x="331" y="529"/>
                        <a:pt x="327" y="514"/>
                      </a:cubicBezTo>
                      <a:cubicBezTo>
                        <a:pt x="322" y="506"/>
                        <a:pt x="321" y="503"/>
                        <a:pt x="319" y="500"/>
                      </a:cubicBezTo>
                      <a:moveTo>
                        <a:pt x="305" y="592"/>
                      </a:moveTo>
                      <a:lnTo>
                        <a:pt x="305" y="592"/>
                      </a:lnTo>
                      <a:moveTo>
                        <a:pt x="196" y="286"/>
                      </a:moveTo>
                      <a:lnTo>
                        <a:pt x="194" y="284"/>
                      </a:lnTo>
                      <a:cubicBezTo>
                        <a:pt x="194" y="284"/>
                        <a:pt x="194" y="286"/>
                        <a:pt x="196" y="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4" name="Google Shape;7644;p27"/>
                <p:cNvSpPr/>
                <p:nvPr/>
              </p:nvSpPr>
              <p:spPr>
                <a:xfrm>
                  <a:off x="5869800" y="4071600"/>
                  <a:ext cx="106560" cy="15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19" extrusionOk="0">
                      <a:moveTo>
                        <a:pt x="285" y="40"/>
                      </a:moveTo>
                      <a:cubicBezTo>
                        <a:pt x="283" y="36"/>
                        <a:pt x="282" y="32"/>
                        <a:pt x="280" y="29"/>
                      </a:cubicBezTo>
                      <a:cubicBezTo>
                        <a:pt x="274" y="17"/>
                        <a:pt x="266" y="5"/>
                        <a:pt x="253" y="1"/>
                      </a:cubicBezTo>
                      <a:cubicBezTo>
                        <a:pt x="251" y="1"/>
                        <a:pt x="250" y="0"/>
                        <a:pt x="248" y="0"/>
                      </a:cubicBezTo>
                      <a:cubicBezTo>
                        <a:pt x="245" y="0"/>
                        <a:pt x="244" y="0"/>
                        <a:pt x="241" y="0"/>
                      </a:cubicBezTo>
                      <a:cubicBezTo>
                        <a:pt x="238" y="0"/>
                        <a:pt x="235" y="1"/>
                        <a:pt x="232" y="3"/>
                      </a:cubicBezTo>
                      <a:cubicBezTo>
                        <a:pt x="229" y="4"/>
                        <a:pt x="226" y="5"/>
                        <a:pt x="223" y="8"/>
                      </a:cubicBezTo>
                      <a:cubicBezTo>
                        <a:pt x="219" y="11"/>
                        <a:pt x="216" y="14"/>
                        <a:pt x="213" y="17"/>
                      </a:cubicBezTo>
                      <a:cubicBezTo>
                        <a:pt x="197" y="30"/>
                        <a:pt x="184" y="45"/>
                        <a:pt x="172" y="59"/>
                      </a:cubicBezTo>
                      <a:cubicBezTo>
                        <a:pt x="161" y="74"/>
                        <a:pt x="148" y="88"/>
                        <a:pt x="137" y="103"/>
                      </a:cubicBezTo>
                      <a:cubicBezTo>
                        <a:pt x="126" y="119"/>
                        <a:pt x="114" y="135"/>
                        <a:pt x="104" y="151"/>
                      </a:cubicBezTo>
                      <a:cubicBezTo>
                        <a:pt x="92" y="167"/>
                        <a:pt x="82" y="185"/>
                        <a:pt x="72" y="202"/>
                      </a:cubicBezTo>
                      <a:cubicBezTo>
                        <a:pt x="63" y="220"/>
                        <a:pt x="54" y="236"/>
                        <a:pt x="47" y="253"/>
                      </a:cubicBezTo>
                      <a:cubicBezTo>
                        <a:pt x="38" y="271"/>
                        <a:pt x="31" y="290"/>
                        <a:pt x="24" y="308"/>
                      </a:cubicBezTo>
                      <a:cubicBezTo>
                        <a:pt x="16" y="326"/>
                        <a:pt x="9" y="345"/>
                        <a:pt x="6" y="364"/>
                      </a:cubicBezTo>
                      <a:cubicBezTo>
                        <a:pt x="5" y="375"/>
                        <a:pt x="2" y="387"/>
                        <a:pt x="0" y="399"/>
                      </a:cubicBezTo>
                      <a:cubicBezTo>
                        <a:pt x="-1" y="409"/>
                        <a:pt x="5" y="418"/>
                        <a:pt x="15" y="419"/>
                      </a:cubicBezTo>
                      <a:cubicBezTo>
                        <a:pt x="25" y="421"/>
                        <a:pt x="34" y="413"/>
                        <a:pt x="35" y="405"/>
                      </a:cubicBezTo>
                      <a:cubicBezTo>
                        <a:pt x="38" y="387"/>
                        <a:pt x="40" y="371"/>
                        <a:pt x="44" y="354"/>
                      </a:cubicBezTo>
                      <a:cubicBezTo>
                        <a:pt x="50" y="336"/>
                        <a:pt x="57" y="319"/>
                        <a:pt x="65" y="301"/>
                      </a:cubicBezTo>
                      <a:cubicBezTo>
                        <a:pt x="70" y="288"/>
                        <a:pt x="76" y="273"/>
                        <a:pt x="84" y="260"/>
                      </a:cubicBezTo>
                      <a:cubicBezTo>
                        <a:pt x="89" y="249"/>
                        <a:pt x="95" y="236"/>
                        <a:pt x="101" y="224"/>
                      </a:cubicBezTo>
                      <a:cubicBezTo>
                        <a:pt x="107" y="212"/>
                        <a:pt x="114" y="201"/>
                        <a:pt x="120" y="190"/>
                      </a:cubicBezTo>
                      <a:cubicBezTo>
                        <a:pt x="136" y="166"/>
                        <a:pt x="152" y="142"/>
                        <a:pt x="171" y="119"/>
                      </a:cubicBezTo>
                      <a:cubicBezTo>
                        <a:pt x="180" y="107"/>
                        <a:pt x="190" y="96"/>
                        <a:pt x="200" y="84"/>
                      </a:cubicBezTo>
                      <a:cubicBezTo>
                        <a:pt x="209" y="74"/>
                        <a:pt x="218" y="64"/>
                        <a:pt x="226" y="55"/>
                      </a:cubicBezTo>
                      <a:cubicBezTo>
                        <a:pt x="232" y="49"/>
                        <a:pt x="238" y="45"/>
                        <a:pt x="244" y="40"/>
                      </a:cubicBezTo>
                      <a:cubicBezTo>
                        <a:pt x="244" y="42"/>
                        <a:pt x="245" y="42"/>
                        <a:pt x="245" y="43"/>
                      </a:cubicBezTo>
                      <a:cubicBezTo>
                        <a:pt x="250" y="54"/>
                        <a:pt x="254" y="65"/>
                        <a:pt x="257" y="77"/>
                      </a:cubicBezTo>
                      <a:cubicBezTo>
                        <a:pt x="258" y="84"/>
                        <a:pt x="260" y="90"/>
                        <a:pt x="261" y="97"/>
                      </a:cubicBezTo>
                      <a:cubicBezTo>
                        <a:pt x="263" y="104"/>
                        <a:pt x="263" y="112"/>
                        <a:pt x="263" y="119"/>
                      </a:cubicBezTo>
                      <a:cubicBezTo>
                        <a:pt x="264" y="134"/>
                        <a:pt x="264" y="148"/>
                        <a:pt x="263" y="163"/>
                      </a:cubicBezTo>
                      <a:cubicBezTo>
                        <a:pt x="263" y="179"/>
                        <a:pt x="261" y="195"/>
                        <a:pt x="260" y="211"/>
                      </a:cubicBezTo>
                      <a:cubicBezTo>
                        <a:pt x="258" y="227"/>
                        <a:pt x="256" y="244"/>
                        <a:pt x="253" y="260"/>
                      </a:cubicBezTo>
                      <a:cubicBezTo>
                        <a:pt x="251" y="276"/>
                        <a:pt x="247" y="291"/>
                        <a:pt x="244" y="307"/>
                      </a:cubicBezTo>
                      <a:cubicBezTo>
                        <a:pt x="241" y="320"/>
                        <a:pt x="238" y="335"/>
                        <a:pt x="234" y="348"/>
                      </a:cubicBezTo>
                      <a:cubicBezTo>
                        <a:pt x="232" y="351"/>
                        <a:pt x="232" y="354"/>
                        <a:pt x="231" y="355"/>
                      </a:cubicBezTo>
                      <a:cubicBezTo>
                        <a:pt x="229" y="359"/>
                        <a:pt x="228" y="364"/>
                        <a:pt x="231" y="370"/>
                      </a:cubicBezTo>
                      <a:cubicBezTo>
                        <a:pt x="232" y="374"/>
                        <a:pt x="236" y="377"/>
                        <a:pt x="239" y="380"/>
                      </a:cubicBezTo>
                      <a:cubicBezTo>
                        <a:pt x="244" y="381"/>
                        <a:pt x="250" y="382"/>
                        <a:pt x="254" y="380"/>
                      </a:cubicBezTo>
                      <a:cubicBezTo>
                        <a:pt x="258" y="379"/>
                        <a:pt x="263" y="374"/>
                        <a:pt x="264" y="371"/>
                      </a:cubicBezTo>
                      <a:cubicBezTo>
                        <a:pt x="270" y="355"/>
                        <a:pt x="274" y="338"/>
                        <a:pt x="277" y="320"/>
                      </a:cubicBezTo>
                      <a:cubicBezTo>
                        <a:pt x="279" y="313"/>
                        <a:pt x="281" y="306"/>
                        <a:pt x="282" y="297"/>
                      </a:cubicBezTo>
                      <a:cubicBezTo>
                        <a:pt x="284" y="288"/>
                        <a:pt x="285" y="279"/>
                        <a:pt x="286" y="271"/>
                      </a:cubicBezTo>
                      <a:cubicBezTo>
                        <a:pt x="293" y="234"/>
                        <a:pt x="296" y="196"/>
                        <a:pt x="296" y="160"/>
                      </a:cubicBezTo>
                      <a:cubicBezTo>
                        <a:pt x="296" y="151"/>
                        <a:pt x="296" y="141"/>
                        <a:pt x="296" y="132"/>
                      </a:cubicBezTo>
                      <a:cubicBezTo>
                        <a:pt x="296" y="123"/>
                        <a:pt x="296" y="113"/>
                        <a:pt x="295" y="104"/>
                      </a:cubicBezTo>
                      <a:cubicBezTo>
                        <a:pt x="293" y="88"/>
                        <a:pt x="290" y="72"/>
                        <a:pt x="286" y="56"/>
                      </a:cubicBezTo>
                      <a:cubicBezTo>
                        <a:pt x="287" y="48"/>
                        <a:pt x="286" y="45"/>
                        <a:pt x="285" y="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5" name="Google Shape;7645;p27"/>
                <p:cNvSpPr/>
                <p:nvPr/>
              </p:nvSpPr>
              <p:spPr>
                <a:xfrm>
                  <a:off x="5790600" y="3998160"/>
                  <a:ext cx="111240" cy="16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66" extrusionOk="0">
                      <a:moveTo>
                        <a:pt x="293" y="376"/>
                      </a:moveTo>
                      <a:cubicBezTo>
                        <a:pt x="287" y="359"/>
                        <a:pt x="282" y="342"/>
                        <a:pt x="274" y="326"/>
                      </a:cubicBezTo>
                      <a:cubicBezTo>
                        <a:pt x="270" y="317"/>
                        <a:pt x="266" y="308"/>
                        <a:pt x="263" y="301"/>
                      </a:cubicBezTo>
                      <a:cubicBezTo>
                        <a:pt x="258" y="292"/>
                        <a:pt x="255" y="285"/>
                        <a:pt x="251" y="276"/>
                      </a:cubicBezTo>
                      <a:cubicBezTo>
                        <a:pt x="247" y="268"/>
                        <a:pt x="242" y="260"/>
                        <a:pt x="238" y="252"/>
                      </a:cubicBezTo>
                      <a:cubicBezTo>
                        <a:pt x="234" y="243"/>
                        <a:pt x="228" y="233"/>
                        <a:pt x="223" y="224"/>
                      </a:cubicBezTo>
                      <a:cubicBezTo>
                        <a:pt x="213" y="208"/>
                        <a:pt x="204" y="193"/>
                        <a:pt x="194" y="177"/>
                      </a:cubicBezTo>
                      <a:cubicBezTo>
                        <a:pt x="184" y="161"/>
                        <a:pt x="174" y="145"/>
                        <a:pt x="164" y="129"/>
                      </a:cubicBezTo>
                      <a:cubicBezTo>
                        <a:pt x="159" y="122"/>
                        <a:pt x="153" y="113"/>
                        <a:pt x="149" y="106"/>
                      </a:cubicBezTo>
                      <a:cubicBezTo>
                        <a:pt x="143" y="99"/>
                        <a:pt x="137" y="91"/>
                        <a:pt x="132" y="84"/>
                      </a:cubicBezTo>
                      <a:cubicBezTo>
                        <a:pt x="124" y="75"/>
                        <a:pt x="117" y="67"/>
                        <a:pt x="108" y="58"/>
                      </a:cubicBezTo>
                      <a:cubicBezTo>
                        <a:pt x="104" y="52"/>
                        <a:pt x="100" y="46"/>
                        <a:pt x="94" y="42"/>
                      </a:cubicBezTo>
                      <a:cubicBezTo>
                        <a:pt x="88" y="35"/>
                        <a:pt x="81" y="29"/>
                        <a:pt x="75" y="21"/>
                      </a:cubicBezTo>
                      <a:cubicBezTo>
                        <a:pt x="72" y="19"/>
                        <a:pt x="69" y="16"/>
                        <a:pt x="66" y="13"/>
                      </a:cubicBezTo>
                      <a:cubicBezTo>
                        <a:pt x="62" y="8"/>
                        <a:pt x="57" y="6"/>
                        <a:pt x="51" y="3"/>
                      </a:cubicBezTo>
                      <a:cubicBezTo>
                        <a:pt x="46" y="1"/>
                        <a:pt x="40" y="0"/>
                        <a:pt x="34" y="0"/>
                      </a:cubicBezTo>
                      <a:cubicBezTo>
                        <a:pt x="31" y="0"/>
                        <a:pt x="27" y="3"/>
                        <a:pt x="24" y="4"/>
                      </a:cubicBezTo>
                      <a:cubicBezTo>
                        <a:pt x="21" y="5"/>
                        <a:pt x="19" y="8"/>
                        <a:pt x="18" y="10"/>
                      </a:cubicBezTo>
                      <a:cubicBezTo>
                        <a:pt x="15" y="13"/>
                        <a:pt x="14" y="16"/>
                        <a:pt x="12" y="20"/>
                      </a:cubicBezTo>
                      <a:cubicBezTo>
                        <a:pt x="11" y="21"/>
                        <a:pt x="11" y="24"/>
                        <a:pt x="9" y="26"/>
                      </a:cubicBezTo>
                      <a:cubicBezTo>
                        <a:pt x="3" y="42"/>
                        <a:pt x="3" y="59"/>
                        <a:pt x="2" y="77"/>
                      </a:cubicBezTo>
                      <a:cubicBezTo>
                        <a:pt x="2" y="84"/>
                        <a:pt x="0" y="93"/>
                        <a:pt x="0" y="100"/>
                      </a:cubicBezTo>
                      <a:cubicBezTo>
                        <a:pt x="0" y="109"/>
                        <a:pt x="0" y="119"/>
                        <a:pt x="0" y="128"/>
                      </a:cubicBezTo>
                      <a:cubicBezTo>
                        <a:pt x="-1" y="156"/>
                        <a:pt x="-1" y="182"/>
                        <a:pt x="2" y="209"/>
                      </a:cubicBezTo>
                      <a:cubicBezTo>
                        <a:pt x="3" y="224"/>
                        <a:pt x="5" y="237"/>
                        <a:pt x="8" y="250"/>
                      </a:cubicBezTo>
                      <a:cubicBezTo>
                        <a:pt x="11" y="265"/>
                        <a:pt x="14" y="281"/>
                        <a:pt x="18" y="295"/>
                      </a:cubicBezTo>
                      <a:cubicBezTo>
                        <a:pt x="19" y="300"/>
                        <a:pt x="24" y="304"/>
                        <a:pt x="27" y="306"/>
                      </a:cubicBezTo>
                      <a:cubicBezTo>
                        <a:pt x="31" y="307"/>
                        <a:pt x="37" y="308"/>
                        <a:pt x="41" y="306"/>
                      </a:cubicBezTo>
                      <a:cubicBezTo>
                        <a:pt x="46" y="305"/>
                        <a:pt x="49" y="300"/>
                        <a:pt x="51" y="297"/>
                      </a:cubicBezTo>
                      <a:cubicBezTo>
                        <a:pt x="53" y="292"/>
                        <a:pt x="53" y="288"/>
                        <a:pt x="51" y="282"/>
                      </a:cubicBezTo>
                      <a:cubicBezTo>
                        <a:pt x="51" y="281"/>
                        <a:pt x="50" y="278"/>
                        <a:pt x="50" y="276"/>
                      </a:cubicBezTo>
                      <a:cubicBezTo>
                        <a:pt x="46" y="255"/>
                        <a:pt x="43" y="231"/>
                        <a:pt x="40" y="209"/>
                      </a:cubicBezTo>
                      <a:cubicBezTo>
                        <a:pt x="37" y="186"/>
                        <a:pt x="37" y="164"/>
                        <a:pt x="38" y="141"/>
                      </a:cubicBezTo>
                      <a:lnTo>
                        <a:pt x="38" y="141"/>
                      </a:lnTo>
                      <a:cubicBezTo>
                        <a:pt x="38" y="131"/>
                        <a:pt x="38" y="121"/>
                        <a:pt x="38" y="110"/>
                      </a:cubicBezTo>
                      <a:cubicBezTo>
                        <a:pt x="38" y="99"/>
                        <a:pt x="40" y="87"/>
                        <a:pt x="40" y="75"/>
                      </a:cubicBezTo>
                      <a:cubicBezTo>
                        <a:pt x="40" y="64"/>
                        <a:pt x="41" y="52"/>
                        <a:pt x="43" y="42"/>
                      </a:cubicBezTo>
                      <a:lnTo>
                        <a:pt x="43" y="42"/>
                      </a:lnTo>
                      <a:cubicBezTo>
                        <a:pt x="46" y="45"/>
                        <a:pt x="48" y="46"/>
                        <a:pt x="50" y="49"/>
                      </a:cubicBezTo>
                      <a:cubicBezTo>
                        <a:pt x="55" y="54"/>
                        <a:pt x="59" y="58"/>
                        <a:pt x="63" y="62"/>
                      </a:cubicBezTo>
                      <a:cubicBezTo>
                        <a:pt x="67" y="67"/>
                        <a:pt x="72" y="72"/>
                        <a:pt x="75" y="77"/>
                      </a:cubicBezTo>
                      <a:cubicBezTo>
                        <a:pt x="79" y="83"/>
                        <a:pt x="84" y="87"/>
                        <a:pt x="89" y="91"/>
                      </a:cubicBezTo>
                      <a:cubicBezTo>
                        <a:pt x="100" y="103"/>
                        <a:pt x="110" y="116"/>
                        <a:pt x="120" y="129"/>
                      </a:cubicBezTo>
                      <a:cubicBezTo>
                        <a:pt x="130" y="142"/>
                        <a:pt x="137" y="157"/>
                        <a:pt x="146" y="170"/>
                      </a:cubicBezTo>
                      <a:cubicBezTo>
                        <a:pt x="155" y="185"/>
                        <a:pt x="165" y="199"/>
                        <a:pt x="174" y="212"/>
                      </a:cubicBezTo>
                      <a:cubicBezTo>
                        <a:pt x="183" y="225"/>
                        <a:pt x="191" y="239"/>
                        <a:pt x="199" y="252"/>
                      </a:cubicBezTo>
                      <a:cubicBezTo>
                        <a:pt x="202" y="258"/>
                        <a:pt x="206" y="263"/>
                        <a:pt x="209" y="271"/>
                      </a:cubicBezTo>
                      <a:cubicBezTo>
                        <a:pt x="213" y="278"/>
                        <a:pt x="216" y="284"/>
                        <a:pt x="219" y="291"/>
                      </a:cubicBezTo>
                      <a:cubicBezTo>
                        <a:pt x="222" y="298"/>
                        <a:pt x="226" y="306"/>
                        <a:pt x="229" y="313"/>
                      </a:cubicBezTo>
                      <a:cubicBezTo>
                        <a:pt x="232" y="320"/>
                        <a:pt x="236" y="327"/>
                        <a:pt x="241" y="336"/>
                      </a:cubicBezTo>
                      <a:cubicBezTo>
                        <a:pt x="247" y="351"/>
                        <a:pt x="253" y="364"/>
                        <a:pt x="257" y="378"/>
                      </a:cubicBezTo>
                      <a:cubicBezTo>
                        <a:pt x="261" y="390"/>
                        <a:pt x="266" y="403"/>
                        <a:pt x="269" y="416"/>
                      </a:cubicBezTo>
                      <a:cubicBezTo>
                        <a:pt x="270" y="422"/>
                        <a:pt x="270" y="428"/>
                        <a:pt x="271" y="434"/>
                      </a:cubicBezTo>
                      <a:cubicBezTo>
                        <a:pt x="271" y="440"/>
                        <a:pt x="273" y="444"/>
                        <a:pt x="273" y="450"/>
                      </a:cubicBezTo>
                      <a:cubicBezTo>
                        <a:pt x="273" y="460"/>
                        <a:pt x="283" y="467"/>
                        <a:pt x="293" y="466"/>
                      </a:cubicBezTo>
                      <a:cubicBezTo>
                        <a:pt x="298" y="466"/>
                        <a:pt x="302" y="464"/>
                        <a:pt x="305" y="459"/>
                      </a:cubicBezTo>
                      <a:cubicBezTo>
                        <a:pt x="308" y="455"/>
                        <a:pt x="309" y="450"/>
                        <a:pt x="309" y="445"/>
                      </a:cubicBezTo>
                      <a:cubicBezTo>
                        <a:pt x="309" y="441"/>
                        <a:pt x="309" y="437"/>
                        <a:pt x="308" y="432"/>
                      </a:cubicBezTo>
                      <a:cubicBezTo>
                        <a:pt x="308" y="428"/>
                        <a:pt x="308" y="424"/>
                        <a:pt x="306" y="418"/>
                      </a:cubicBezTo>
                      <a:cubicBezTo>
                        <a:pt x="305" y="409"/>
                        <a:pt x="304" y="402"/>
                        <a:pt x="301" y="394"/>
                      </a:cubicBezTo>
                      <a:cubicBezTo>
                        <a:pt x="298" y="389"/>
                        <a:pt x="296" y="381"/>
                        <a:pt x="293" y="376"/>
                      </a:cubicBezTo>
                      <a:moveTo>
                        <a:pt x="49" y="30"/>
                      </a:moveTo>
                      <a:lnTo>
                        <a:pt x="49" y="3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6" name="Google Shape;7646;p27"/>
                <p:cNvSpPr/>
                <p:nvPr/>
              </p:nvSpPr>
              <p:spPr>
                <a:xfrm>
                  <a:off x="5865840" y="3956760"/>
                  <a:ext cx="90000" cy="13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84" extrusionOk="0">
                      <a:moveTo>
                        <a:pt x="230" y="42"/>
                      </a:moveTo>
                      <a:cubicBezTo>
                        <a:pt x="226" y="29"/>
                        <a:pt x="218" y="17"/>
                        <a:pt x="208" y="8"/>
                      </a:cubicBezTo>
                      <a:cubicBezTo>
                        <a:pt x="199" y="2"/>
                        <a:pt x="189" y="-2"/>
                        <a:pt x="179" y="0"/>
                      </a:cubicBezTo>
                      <a:cubicBezTo>
                        <a:pt x="172" y="1"/>
                        <a:pt x="164" y="5"/>
                        <a:pt x="159" y="10"/>
                      </a:cubicBezTo>
                      <a:cubicBezTo>
                        <a:pt x="151" y="16"/>
                        <a:pt x="144" y="23"/>
                        <a:pt x="138" y="30"/>
                      </a:cubicBezTo>
                      <a:cubicBezTo>
                        <a:pt x="132" y="39"/>
                        <a:pt x="127" y="46"/>
                        <a:pt x="122" y="55"/>
                      </a:cubicBezTo>
                      <a:cubicBezTo>
                        <a:pt x="113" y="71"/>
                        <a:pt x="105" y="87"/>
                        <a:pt x="96" y="102"/>
                      </a:cubicBezTo>
                      <a:cubicBezTo>
                        <a:pt x="92" y="109"/>
                        <a:pt x="87" y="116"/>
                        <a:pt x="83" y="123"/>
                      </a:cubicBezTo>
                      <a:cubicBezTo>
                        <a:pt x="78" y="132"/>
                        <a:pt x="74" y="139"/>
                        <a:pt x="70" y="148"/>
                      </a:cubicBezTo>
                      <a:cubicBezTo>
                        <a:pt x="61" y="164"/>
                        <a:pt x="54" y="182"/>
                        <a:pt x="46" y="198"/>
                      </a:cubicBezTo>
                      <a:cubicBezTo>
                        <a:pt x="39" y="214"/>
                        <a:pt x="33" y="230"/>
                        <a:pt x="27" y="246"/>
                      </a:cubicBezTo>
                      <a:cubicBezTo>
                        <a:pt x="20" y="265"/>
                        <a:pt x="14" y="284"/>
                        <a:pt x="10" y="304"/>
                      </a:cubicBezTo>
                      <a:cubicBezTo>
                        <a:pt x="7" y="314"/>
                        <a:pt x="6" y="324"/>
                        <a:pt x="3" y="335"/>
                      </a:cubicBezTo>
                      <a:cubicBezTo>
                        <a:pt x="1" y="343"/>
                        <a:pt x="0" y="352"/>
                        <a:pt x="0" y="362"/>
                      </a:cubicBezTo>
                      <a:cubicBezTo>
                        <a:pt x="0" y="367"/>
                        <a:pt x="0" y="373"/>
                        <a:pt x="3" y="375"/>
                      </a:cubicBezTo>
                      <a:cubicBezTo>
                        <a:pt x="6" y="380"/>
                        <a:pt x="10" y="382"/>
                        <a:pt x="14" y="383"/>
                      </a:cubicBezTo>
                      <a:cubicBezTo>
                        <a:pt x="19" y="385"/>
                        <a:pt x="25" y="383"/>
                        <a:pt x="27" y="380"/>
                      </a:cubicBezTo>
                      <a:cubicBezTo>
                        <a:pt x="30" y="377"/>
                        <a:pt x="35" y="373"/>
                        <a:pt x="35" y="368"/>
                      </a:cubicBezTo>
                      <a:cubicBezTo>
                        <a:pt x="35" y="362"/>
                        <a:pt x="36" y="356"/>
                        <a:pt x="36" y="351"/>
                      </a:cubicBezTo>
                      <a:cubicBezTo>
                        <a:pt x="38" y="343"/>
                        <a:pt x="39" y="336"/>
                        <a:pt x="41" y="329"/>
                      </a:cubicBezTo>
                      <a:cubicBezTo>
                        <a:pt x="44" y="316"/>
                        <a:pt x="46" y="303"/>
                        <a:pt x="51" y="289"/>
                      </a:cubicBezTo>
                      <a:cubicBezTo>
                        <a:pt x="55" y="273"/>
                        <a:pt x="61" y="257"/>
                        <a:pt x="67" y="241"/>
                      </a:cubicBezTo>
                      <a:cubicBezTo>
                        <a:pt x="73" y="224"/>
                        <a:pt x="80" y="208"/>
                        <a:pt x="87" y="192"/>
                      </a:cubicBezTo>
                      <a:cubicBezTo>
                        <a:pt x="95" y="176"/>
                        <a:pt x="103" y="158"/>
                        <a:pt x="112" y="142"/>
                      </a:cubicBezTo>
                      <a:cubicBezTo>
                        <a:pt x="116" y="135"/>
                        <a:pt x="121" y="128"/>
                        <a:pt x="125" y="119"/>
                      </a:cubicBezTo>
                      <a:cubicBezTo>
                        <a:pt x="129" y="112"/>
                        <a:pt x="134" y="103"/>
                        <a:pt x="138" y="94"/>
                      </a:cubicBezTo>
                      <a:cubicBezTo>
                        <a:pt x="146" y="83"/>
                        <a:pt x="151" y="69"/>
                        <a:pt x="159" y="58"/>
                      </a:cubicBezTo>
                      <a:cubicBezTo>
                        <a:pt x="163" y="51"/>
                        <a:pt x="167" y="45"/>
                        <a:pt x="173" y="39"/>
                      </a:cubicBezTo>
                      <a:cubicBezTo>
                        <a:pt x="176" y="36"/>
                        <a:pt x="179" y="35"/>
                        <a:pt x="182" y="33"/>
                      </a:cubicBezTo>
                      <a:lnTo>
                        <a:pt x="182" y="33"/>
                      </a:lnTo>
                      <a:cubicBezTo>
                        <a:pt x="183" y="33"/>
                        <a:pt x="183" y="35"/>
                        <a:pt x="185" y="35"/>
                      </a:cubicBezTo>
                      <a:cubicBezTo>
                        <a:pt x="186" y="36"/>
                        <a:pt x="188" y="37"/>
                        <a:pt x="189" y="40"/>
                      </a:cubicBezTo>
                      <a:cubicBezTo>
                        <a:pt x="194" y="48"/>
                        <a:pt x="196" y="56"/>
                        <a:pt x="198" y="64"/>
                      </a:cubicBezTo>
                      <a:cubicBezTo>
                        <a:pt x="205" y="97"/>
                        <a:pt x="210" y="131"/>
                        <a:pt x="211" y="164"/>
                      </a:cubicBezTo>
                      <a:cubicBezTo>
                        <a:pt x="213" y="182"/>
                        <a:pt x="213" y="199"/>
                        <a:pt x="214" y="215"/>
                      </a:cubicBezTo>
                      <a:cubicBezTo>
                        <a:pt x="215" y="224"/>
                        <a:pt x="215" y="233"/>
                        <a:pt x="215" y="241"/>
                      </a:cubicBezTo>
                      <a:cubicBezTo>
                        <a:pt x="215" y="250"/>
                        <a:pt x="215" y="260"/>
                        <a:pt x="215" y="269"/>
                      </a:cubicBezTo>
                      <a:cubicBezTo>
                        <a:pt x="215" y="282"/>
                        <a:pt x="214" y="295"/>
                        <a:pt x="213" y="308"/>
                      </a:cubicBezTo>
                      <a:cubicBezTo>
                        <a:pt x="211" y="317"/>
                        <a:pt x="211" y="327"/>
                        <a:pt x="208" y="336"/>
                      </a:cubicBezTo>
                      <a:cubicBezTo>
                        <a:pt x="204" y="343"/>
                        <a:pt x="204" y="355"/>
                        <a:pt x="213" y="361"/>
                      </a:cubicBezTo>
                      <a:lnTo>
                        <a:pt x="213" y="361"/>
                      </a:lnTo>
                      <a:cubicBezTo>
                        <a:pt x="217" y="364"/>
                        <a:pt x="224" y="367"/>
                        <a:pt x="230" y="364"/>
                      </a:cubicBezTo>
                      <a:cubicBezTo>
                        <a:pt x="233" y="362"/>
                        <a:pt x="236" y="361"/>
                        <a:pt x="237" y="358"/>
                      </a:cubicBezTo>
                      <a:cubicBezTo>
                        <a:pt x="240" y="355"/>
                        <a:pt x="240" y="352"/>
                        <a:pt x="242" y="349"/>
                      </a:cubicBezTo>
                      <a:cubicBezTo>
                        <a:pt x="242" y="348"/>
                        <a:pt x="242" y="348"/>
                        <a:pt x="243" y="346"/>
                      </a:cubicBezTo>
                      <a:cubicBezTo>
                        <a:pt x="245" y="342"/>
                        <a:pt x="245" y="339"/>
                        <a:pt x="245" y="335"/>
                      </a:cubicBezTo>
                      <a:cubicBezTo>
                        <a:pt x="246" y="326"/>
                        <a:pt x="247" y="317"/>
                        <a:pt x="247" y="310"/>
                      </a:cubicBezTo>
                      <a:cubicBezTo>
                        <a:pt x="249" y="291"/>
                        <a:pt x="250" y="272"/>
                        <a:pt x="250" y="252"/>
                      </a:cubicBezTo>
                      <a:cubicBezTo>
                        <a:pt x="250" y="243"/>
                        <a:pt x="250" y="234"/>
                        <a:pt x="250" y="225"/>
                      </a:cubicBezTo>
                      <a:cubicBezTo>
                        <a:pt x="249" y="217"/>
                        <a:pt x="249" y="208"/>
                        <a:pt x="247" y="198"/>
                      </a:cubicBezTo>
                      <a:cubicBezTo>
                        <a:pt x="246" y="180"/>
                        <a:pt x="246" y="163"/>
                        <a:pt x="245" y="145"/>
                      </a:cubicBezTo>
                      <a:cubicBezTo>
                        <a:pt x="243" y="128"/>
                        <a:pt x="242" y="110"/>
                        <a:pt x="239" y="94"/>
                      </a:cubicBezTo>
                      <a:cubicBezTo>
                        <a:pt x="236" y="80"/>
                        <a:pt x="234" y="64"/>
                        <a:pt x="230" y="49"/>
                      </a:cubicBezTo>
                      <a:cubicBezTo>
                        <a:pt x="233" y="49"/>
                        <a:pt x="231" y="45"/>
                        <a:pt x="230" y="42"/>
                      </a:cubicBezTo>
                      <a:moveTo>
                        <a:pt x="188" y="36"/>
                      </a:moveTo>
                      <a:lnTo>
                        <a:pt x="186" y="36"/>
                      </a:lnTo>
                      <a:lnTo>
                        <a:pt x="186" y="36"/>
                      </a:lnTo>
                      <a:lnTo>
                        <a:pt x="188" y="36"/>
                      </a:lnTo>
                      <a:moveTo>
                        <a:pt x="188" y="37"/>
                      </a:moveTo>
                      <a:cubicBezTo>
                        <a:pt x="188" y="37"/>
                        <a:pt x="186" y="37"/>
                        <a:pt x="188" y="37"/>
                      </a:cubicBezTo>
                      <a:moveTo>
                        <a:pt x="186" y="37"/>
                      </a:moveTo>
                      <a:cubicBezTo>
                        <a:pt x="186" y="36"/>
                        <a:pt x="186" y="36"/>
                        <a:pt x="186" y="37"/>
                      </a:cubicBezTo>
                      <a:moveTo>
                        <a:pt x="52" y="292"/>
                      </a:moveTo>
                      <a:cubicBezTo>
                        <a:pt x="52" y="294"/>
                        <a:pt x="52" y="294"/>
                        <a:pt x="51" y="295"/>
                      </a:cubicBezTo>
                      <a:cubicBezTo>
                        <a:pt x="52" y="294"/>
                        <a:pt x="52" y="294"/>
                        <a:pt x="52" y="2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7" name="Google Shape;7647;p27"/>
                <p:cNvSpPr/>
                <p:nvPr/>
              </p:nvSpPr>
              <p:spPr>
                <a:xfrm>
                  <a:off x="5811120" y="3872520"/>
                  <a:ext cx="93960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429" extrusionOk="0">
                      <a:moveTo>
                        <a:pt x="239" y="279"/>
                      </a:moveTo>
                      <a:cubicBezTo>
                        <a:pt x="233" y="261"/>
                        <a:pt x="228" y="246"/>
                        <a:pt x="222" y="228"/>
                      </a:cubicBezTo>
                      <a:cubicBezTo>
                        <a:pt x="216" y="211"/>
                        <a:pt x="209" y="191"/>
                        <a:pt x="200" y="174"/>
                      </a:cubicBezTo>
                      <a:cubicBezTo>
                        <a:pt x="193" y="156"/>
                        <a:pt x="184" y="140"/>
                        <a:pt x="175" y="123"/>
                      </a:cubicBezTo>
                      <a:cubicBezTo>
                        <a:pt x="166" y="105"/>
                        <a:pt x="156" y="88"/>
                        <a:pt x="146" y="70"/>
                      </a:cubicBezTo>
                      <a:cubicBezTo>
                        <a:pt x="142" y="62"/>
                        <a:pt x="136" y="54"/>
                        <a:pt x="130" y="47"/>
                      </a:cubicBezTo>
                      <a:cubicBezTo>
                        <a:pt x="124" y="37"/>
                        <a:pt x="117" y="28"/>
                        <a:pt x="108" y="19"/>
                      </a:cubicBezTo>
                      <a:cubicBezTo>
                        <a:pt x="104" y="15"/>
                        <a:pt x="98" y="11"/>
                        <a:pt x="92" y="6"/>
                      </a:cubicBezTo>
                      <a:cubicBezTo>
                        <a:pt x="86" y="3"/>
                        <a:pt x="82" y="2"/>
                        <a:pt x="76" y="0"/>
                      </a:cubicBezTo>
                      <a:cubicBezTo>
                        <a:pt x="69" y="-1"/>
                        <a:pt x="63" y="0"/>
                        <a:pt x="56" y="2"/>
                      </a:cubicBezTo>
                      <a:cubicBezTo>
                        <a:pt x="54" y="2"/>
                        <a:pt x="54" y="3"/>
                        <a:pt x="53" y="3"/>
                      </a:cubicBezTo>
                      <a:cubicBezTo>
                        <a:pt x="50" y="5"/>
                        <a:pt x="48" y="6"/>
                        <a:pt x="47" y="8"/>
                      </a:cubicBezTo>
                      <a:cubicBezTo>
                        <a:pt x="44" y="11"/>
                        <a:pt x="41" y="14"/>
                        <a:pt x="38" y="18"/>
                      </a:cubicBezTo>
                      <a:cubicBezTo>
                        <a:pt x="32" y="27"/>
                        <a:pt x="29" y="38"/>
                        <a:pt x="27" y="49"/>
                      </a:cubicBezTo>
                      <a:cubicBezTo>
                        <a:pt x="24" y="57"/>
                        <a:pt x="24" y="66"/>
                        <a:pt x="22" y="75"/>
                      </a:cubicBezTo>
                      <a:cubicBezTo>
                        <a:pt x="21" y="83"/>
                        <a:pt x="19" y="92"/>
                        <a:pt x="19" y="101"/>
                      </a:cubicBezTo>
                      <a:cubicBezTo>
                        <a:pt x="16" y="120"/>
                        <a:pt x="15" y="139"/>
                        <a:pt x="12" y="156"/>
                      </a:cubicBezTo>
                      <a:cubicBezTo>
                        <a:pt x="6" y="194"/>
                        <a:pt x="0" y="234"/>
                        <a:pt x="0" y="271"/>
                      </a:cubicBezTo>
                      <a:cubicBezTo>
                        <a:pt x="0" y="290"/>
                        <a:pt x="0" y="309"/>
                        <a:pt x="2" y="328"/>
                      </a:cubicBezTo>
                      <a:cubicBezTo>
                        <a:pt x="3" y="338"/>
                        <a:pt x="5" y="350"/>
                        <a:pt x="6" y="360"/>
                      </a:cubicBezTo>
                      <a:cubicBezTo>
                        <a:pt x="6" y="365"/>
                        <a:pt x="8" y="369"/>
                        <a:pt x="8" y="373"/>
                      </a:cubicBezTo>
                      <a:cubicBezTo>
                        <a:pt x="9" y="379"/>
                        <a:pt x="9" y="385"/>
                        <a:pt x="10" y="392"/>
                      </a:cubicBezTo>
                      <a:cubicBezTo>
                        <a:pt x="10" y="391"/>
                        <a:pt x="9" y="389"/>
                        <a:pt x="9" y="388"/>
                      </a:cubicBezTo>
                      <a:cubicBezTo>
                        <a:pt x="10" y="394"/>
                        <a:pt x="12" y="401"/>
                        <a:pt x="13" y="407"/>
                      </a:cubicBezTo>
                      <a:cubicBezTo>
                        <a:pt x="15" y="410"/>
                        <a:pt x="15" y="414"/>
                        <a:pt x="16" y="417"/>
                      </a:cubicBezTo>
                      <a:cubicBezTo>
                        <a:pt x="18" y="421"/>
                        <a:pt x="22" y="426"/>
                        <a:pt x="25" y="427"/>
                      </a:cubicBezTo>
                      <a:cubicBezTo>
                        <a:pt x="29" y="429"/>
                        <a:pt x="36" y="429"/>
                        <a:pt x="40" y="427"/>
                      </a:cubicBezTo>
                      <a:cubicBezTo>
                        <a:pt x="45" y="426"/>
                        <a:pt x="47" y="421"/>
                        <a:pt x="50" y="419"/>
                      </a:cubicBezTo>
                      <a:cubicBezTo>
                        <a:pt x="53" y="414"/>
                        <a:pt x="51" y="410"/>
                        <a:pt x="50" y="404"/>
                      </a:cubicBezTo>
                      <a:cubicBezTo>
                        <a:pt x="50" y="401"/>
                        <a:pt x="48" y="400"/>
                        <a:pt x="48" y="397"/>
                      </a:cubicBezTo>
                      <a:cubicBezTo>
                        <a:pt x="48" y="398"/>
                        <a:pt x="48" y="398"/>
                        <a:pt x="50" y="400"/>
                      </a:cubicBezTo>
                      <a:cubicBezTo>
                        <a:pt x="48" y="394"/>
                        <a:pt x="47" y="388"/>
                        <a:pt x="45" y="382"/>
                      </a:cubicBezTo>
                      <a:lnTo>
                        <a:pt x="45" y="384"/>
                      </a:lnTo>
                      <a:cubicBezTo>
                        <a:pt x="44" y="375"/>
                        <a:pt x="43" y="365"/>
                        <a:pt x="41" y="356"/>
                      </a:cubicBezTo>
                      <a:cubicBezTo>
                        <a:pt x="40" y="346"/>
                        <a:pt x="38" y="336"/>
                        <a:pt x="38" y="325"/>
                      </a:cubicBezTo>
                      <a:cubicBezTo>
                        <a:pt x="37" y="308"/>
                        <a:pt x="37" y="289"/>
                        <a:pt x="37" y="271"/>
                      </a:cubicBezTo>
                      <a:cubicBezTo>
                        <a:pt x="38" y="252"/>
                        <a:pt x="38" y="235"/>
                        <a:pt x="41" y="216"/>
                      </a:cubicBezTo>
                      <a:cubicBezTo>
                        <a:pt x="43" y="197"/>
                        <a:pt x="45" y="180"/>
                        <a:pt x="48" y="161"/>
                      </a:cubicBezTo>
                      <a:cubicBezTo>
                        <a:pt x="51" y="143"/>
                        <a:pt x="54" y="124"/>
                        <a:pt x="56" y="107"/>
                      </a:cubicBezTo>
                      <a:cubicBezTo>
                        <a:pt x="57" y="98"/>
                        <a:pt x="59" y="89"/>
                        <a:pt x="60" y="81"/>
                      </a:cubicBezTo>
                      <a:cubicBezTo>
                        <a:pt x="61" y="72"/>
                        <a:pt x="63" y="63"/>
                        <a:pt x="64" y="54"/>
                      </a:cubicBezTo>
                      <a:lnTo>
                        <a:pt x="64" y="53"/>
                      </a:lnTo>
                      <a:cubicBezTo>
                        <a:pt x="66" y="49"/>
                        <a:pt x="67" y="44"/>
                        <a:pt x="69" y="40"/>
                      </a:cubicBezTo>
                      <a:lnTo>
                        <a:pt x="70" y="38"/>
                      </a:lnTo>
                      <a:lnTo>
                        <a:pt x="72" y="38"/>
                      </a:lnTo>
                      <a:cubicBezTo>
                        <a:pt x="73" y="38"/>
                        <a:pt x="76" y="40"/>
                        <a:pt x="78" y="41"/>
                      </a:cubicBezTo>
                      <a:cubicBezTo>
                        <a:pt x="80" y="43"/>
                        <a:pt x="83" y="46"/>
                        <a:pt x="86" y="49"/>
                      </a:cubicBezTo>
                      <a:cubicBezTo>
                        <a:pt x="94" y="57"/>
                        <a:pt x="102" y="68"/>
                        <a:pt x="107" y="78"/>
                      </a:cubicBezTo>
                      <a:cubicBezTo>
                        <a:pt x="113" y="89"/>
                        <a:pt x="118" y="97"/>
                        <a:pt x="124" y="107"/>
                      </a:cubicBezTo>
                      <a:cubicBezTo>
                        <a:pt x="133" y="121"/>
                        <a:pt x="142" y="137"/>
                        <a:pt x="149" y="153"/>
                      </a:cubicBezTo>
                      <a:cubicBezTo>
                        <a:pt x="153" y="161"/>
                        <a:pt x="157" y="169"/>
                        <a:pt x="161" y="178"/>
                      </a:cubicBezTo>
                      <a:cubicBezTo>
                        <a:pt x="166" y="187"/>
                        <a:pt x="168" y="194"/>
                        <a:pt x="172" y="203"/>
                      </a:cubicBezTo>
                      <a:cubicBezTo>
                        <a:pt x="179" y="220"/>
                        <a:pt x="187" y="239"/>
                        <a:pt x="193" y="258"/>
                      </a:cubicBezTo>
                      <a:cubicBezTo>
                        <a:pt x="198" y="276"/>
                        <a:pt x="204" y="292"/>
                        <a:pt x="210" y="309"/>
                      </a:cubicBezTo>
                      <a:cubicBezTo>
                        <a:pt x="214" y="324"/>
                        <a:pt x="219" y="338"/>
                        <a:pt x="222" y="352"/>
                      </a:cubicBezTo>
                      <a:cubicBezTo>
                        <a:pt x="223" y="359"/>
                        <a:pt x="225" y="366"/>
                        <a:pt x="225" y="373"/>
                      </a:cubicBezTo>
                      <a:cubicBezTo>
                        <a:pt x="225" y="378"/>
                        <a:pt x="228" y="382"/>
                        <a:pt x="232" y="385"/>
                      </a:cubicBezTo>
                      <a:cubicBezTo>
                        <a:pt x="236" y="388"/>
                        <a:pt x="241" y="389"/>
                        <a:pt x="245" y="389"/>
                      </a:cubicBezTo>
                      <a:cubicBezTo>
                        <a:pt x="249" y="389"/>
                        <a:pt x="254" y="387"/>
                        <a:pt x="257" y="382"/>
                      </a:cubicBezTo>
                      <a:cubicBezTo>
                        <a:pt x="260" y="378"/>
                        <a:pt x="261" y="373"/>
                        <a:pt x="261" y="369"/>
                      </a:cubicBezTo>
                      <a:cubicBezTo>
                        <a:pt x="261" y="356"/>
                        <a:pt x="257" y="344"/>
                        <a:pt x="254" y="331"/>
                      </a:cubicBezTo>
                      <a:cubicBezTo>
                        <a:pt x="252" y="327"/>
                        <a:pt x="251" y="322"/>
                        <a:pt x="249" y="317"/>
                      </a:cubicBezTo>
                      <a:cubicBezTo>
                        <a:pt x="247" y="303"/>
                        <a:pt x="244" y="292"/>
                        <a:pt x="239" y="279"/>
                      </a:cubicBezTo>
                      <a:moveTo>
                        <a:pt x="222" y="346"/>
                      </a:moveTo>
                      <a:lnTo>
                        <a:pt x="222" y="347"/>
                      </a:lnTo>
                      <a:lnTo>
                        <a:pt x="222" y="346"/>
                      </a:lnTo>
                      <a:moveTo>
                        <a:pt x="73" y="37"/>
                      </a:moveTo>
                      <a:cubicBezTo>
                        <a:pt x="72" y="37"/>
                        <a:pt x="72" y="37"/>
                        <a:pt x="70" y="37"/>
                      </a:cubicBezTo>
                      <a:cubicBezTo>
                        <a:pt x="72" y="37"/>
                        <a:pt x="73" y="37"/>
                        <a:pt x="73" y="37"/>
                      </a:cubicBezTo>
                      <a:moveTo>
                        <a:pt x="70" y="38"/>
                      </a:moveTo>
                      <a:lnTo>
                        <a:pt x="69" y="40"/>
                      </a:lnTo>
                      <a:cubicBezTo>
                        <a:pt x="69" y="38"/>
                        <a:pt x="69" y="38"/>
                        <a:pt x="70" y="38"/>
                      </a:cubicBezTo>
                      <a:moveTo>
                        <a:pt x="44" y="381"/>
                      </a:moveTo>
                      <a:lnTo>
                        <a:pt x="44" y="382"/>
                      </a:lnTo>
                      <a:cubicBezTo>
                        <a:pt x="45" y="382"/>
                        <a:pt x="45" y="381"/>
                        <a:pt x="44" y="381"/>
                      </a:cubicBezTo>
                      <a:moveTo>
                        <a:pt x="15" y="410"/>
                      </a:moveTo>
                      <a:lnTo>
                        <a:pt x="15" y="408"/>
                      </a:lnTo>
                      <a:cubicBezTo>
                        <a:pt x="15" y="407"/>
                        <a:pt x="15" y="407"/>
                        <a:pt x="15" y="405"/>
                      </a:cubicBezTo>
                      <a:cubicBezTo>
                        <a:pt x="15" y="407"/>
                        <a:pt x="15" y="408"/>
                        <a:pt x="15" y="4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8" name="Google Shape;7648;p27"/>
                <p:cNvSpPr/>
                <p:nvPr/>
              </p:nvSpPr>
              <p:spPr>
                <a:xfrm>
                  <a:off x="5844240" y="3804840"/>
                  <a:ext cx="87840" cy="16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1" extrusionOk="0">
                      <a:moveTo>
                        <a:pt x="217" y="237"/>
                      </a:moveTo>
                      <a:cubicBezTo>
                        <a:pt x="213" y="222"/>
                        <a:pt x="208" y="207"/>
                        <a:pt x="203" y="194"/>
                      </a:cubicBezTo>
                      <a:cubicBezTo>
                        <a:pt x="198" y="180"/>
                        <a:pt x="192" y="167"/>
                        <a:pt x="187" y="152"/>
                      </a:cubicBezTo>
                      <a:cubicBezTo>
                        <a:pt x="181" y="137"/>
                        <a:pt x="175" y="123"/>
                        <a:pt x="169" y="110"/>
                      </a:cubicBezTo>
                      <a:cubicBezTo>
                        <a:pt x="166" y="102"/>
                        <a:pt x="163" y="95"/>
                        <a:pt x="159" y="89"/>
                      </a:cubicBezTo>
                      <a:cubicBezTo>
                        <a:pt x="156" y="82"/>
                        <a:pt x="152" y="76"/>
                        <a:pt x="147" y="69"/>
                      </a:cubicBezTo>
                      <a:cubicBezTo>
                        <a:pt x="143" y="60"/>
                        <a:pt x="138" y="53"/>
                        <a:pt x="134" y="44"/>
                      </a:cubicBezTo>
                      <a:cubicBezTo>
                        <a:pt x="131" y="40"/>
                        <a:pt x="128" y="34"/>
                        <a:pt x="125" y="30"/>
                      </a:cubicBezTo>
                      <a:cubicBezTo>
                        <a:pt x="121" y="22"/>
                        <a:pt x="115" y="17"/>
                        <a:pt x="108" y="11"/>
                      </a:cubicBezTo>
                      <a:cubicBezTo>
                        <a:pt x="104" y="8"/>
                        <a:pt x="99" y="5"/>
                        <a:pt x="93" y="2"/>
                      </a:cubicBezTo>
                      <a:cubicBezTo>
                        <a:pt x="89" y="1"/>
                        <a:pt x="86" y="-1"/>
                        <a:pt x="82" y="1"/>
                      </a:cubicBezTo>
                      <a:cubicBezTo>
                        <a:pt x="79" y="1"/>
                        <a:pt x="76" y="2"/>
                        <a:pt x="73" y="2"/>
                      </a:cubicBezTo>
                      <a:cubicBezTo>
                        <a:pt x="69" y="3"/>
                        <a:pt x="64" y="8"/>
                        <a:pt x="61" y="11"/>
                      </a:cubicBezTo>
                      <a:cubicBezTo>
                        <a:pt x="60" y="14"/>
                        <a:pt x="57" y="17"/>
                        <a:pt x="55" y="19"/>
                      </a:cubicBezTo>
                      <a:cubicBezTo>
                        <a:pt x="51" y="27"/>
                        <a:pt x="48" y="35"/>
                        <a:pt x="45" y="43"/>
                      </a:cubicBezTo>
                      <a:cubicBezTo>
                        <a:pt x="39" y="59"/>
                        <a:pt x="34" y="76"/>
                        <a:pt x="29" y="92"/>
                      </a:cubicBezTo>
                      <a:cubicBezTo>
                        <a:pt x="23" y="111"/>
                        <a:pt x="16" y="130"/>
                        <a:pt x="12" y="149"/>
                      </a:cubicBezTo>
                      <a:cubicBezTo>
                        <a:pt x="9" y="162"/>
                        <a:pt x="6" y="174"/>
                        <a:pt x="4" y="187"/>
                      </a:cubicBezTo>
                      <a:cubicBezTo>
                        <a:pt x="3" y="194"/>
                        <a:pt x="3" y="202"/>
                        <a:pt x="2" y="209"/>
                      </a:cubicBezTo>
                      <a:cubicBezTo>
                        <a:pt x="0" y="218"/>
                        <a:pt x="0" y="225"/>
                        <a:pt x="0" y="234"/>
                      </a:cubicBezTo>
                      <a:cubicBezTo>
                        <a:pt x="0" y="238"/>
                        <a:pt x="3" y="244"/>
                        <a:pt x="7" y="245"/>
                      </a:cubicBezTo>
                      <a:cubicBezTo>
                        <a:pt x="12" y="248"/>
                        <a:pt x="16" y="250"/>
                        <a:pt x="20" y="250"/>
                      </a:cubicBezTo>
                      <a:cubicBezTo>
                        <a:pt x="25" y="250"/>
                        <a:pt x="29" y="247"/>
                        <a:pt x="32" y="242"/>
                      </a:cubicBezTo>
                      <a:cubicBezTo>
                        <a:pt x="34" y="241"/>
                        <a:pt x="34" y="239"/>
                        <a:pt x="35" y="238"/>
                      </a:cubicBezTo>
                      <a:cubicBezTo>
                        <a:pt x="37" y="235"/>
                        <a:pt x="37" y="232"/>
                        <a:pt x="37" y="229"/>
                      </a:cubicBezTo>
                      <a:lnTo>
                        <a:pt x="37" y="229"/>
                      </a:lnTo>
                      <a:cubicBezTo>
                        <a:pt x="37" y="226"/>
                        <a:pt x="37" y="222"/>
                        <a:pt x="37" y="219"/>
                      </a:cubicBezTo>
                      <a:cubicBezTo>
                        <a:pt x="37" y="215"/>
                        <a:pt x="38" y="209"/>
                        <a:pt x="38" y="204"/>
                      </a:cubicBezTo>
                      <a:cubicBezTo>
                        <a:pt x="39" y="196"/>
                        <a:pt x="41" y="187"/>
                        <a:pt x="42" y="178"/>
                      </a:cubicBezTo>
                      <a:cubicBezTo>
                        <a:pt x="45" y="162"/>
                        <a:pt x="50" y="146"/>
                        <a:pt x="54" y="132"/>
                      </a:cubicBezTo>
                      <a:cubicBezTo>
                        <a:pt x="60" y="114"/>
                        <a:pt x="66" y="98"/>
                        <a:pt x="70" y="81"/>
                      </a:cubicBezTo>
                      <a:cubicBezTo>
                        <a:pt x="73" y="72"/>
                        <a:pt x="76" y="63"/>
                        <a:pt x="79" y="56"/>
                      </a:cubicBezTo>
                      <a:cubicBezTo>
                        <a:pt x="80" y="50"/>
                        <a:pt x="83" y="44"/>
                        <a:pt x="86" y="38"/>
                      </a:cubicBezTo>
                      <a:lnTo>
                        <a:pt x="87" y="40"/>
                      </a:lnTo>
                      <a:cubicBezTo>
                        <a:pt x="92" y="46"/>
                        <a:pt x="96" y="51"/>
                        <a:pt x="99" y="57"/>
                      </a:cubicBezTo>
                      <a:cubicBezTo>
                        <a:pt x="105" y="69"/>
                        <a:pt x="111" y="81"/>
                        <a:pt x="118" y="92"/>
                      </a:cubicBezTo>
                      <a:cubicBezTo>
                        <a:pt x="136" y="124"/>
                        <a:pt x="149" y="159"/>
                        <a:pt x="160" y="193"/>
                      </a:cubicBezTo>
                      <a:cubicBezTo>
                        <a:pt x="166" y="210"/>
                        <a:pt x="172" y="227"/>
                        <a:pt x="178" y="244"/>
                      </a:cubicBezTo>
                      <a:cubicBezTo>
                        <a:pt x="184" y="262"/>
                        <a:pt x="189" y="279"/>
                        <a:pt x="194" y="296"/>
                      </a:cubicBezTo>
                      <a:cubicBezTo>
                        <a:pt x="194" y="298"/>
                        <a:pt x="195" y="299"/>
                        <a:pt x="195" y="302"/>
                      </a:cubicBezTo>
                      <a:cubicBezTo>
                        <a:pt x="198" y="314"/>
                        <a:pt x="200" y="325"/>
                        <a:pt x="201" y="337"/>
                      </a:cubicBezTo>
                      <a:cubicBezTo>
                        <a:pt x="203" y="349"/>
                        <a:pt x="204" y="362"/>
                        <a:pt x="206" y="373"/>
                      </a:cubicBezTo>
                      <a:cubicBezTo>
                        <a:pt x="206" y="385"/>
                        <a:pt x="207" y="397"/>
                        <a:pt x="207" y="408"/>
                      </a:cubicBezTo>
                      <a:cubicBezTo>
                        <a:pt x="207" y="419"/>
                        <a:pt x="208" y="427"/>
                        <a:pt x="208" y="438"/>
                      </a:cubicBezTo>
                      <a:cubicBezTo>
                        <a:pt x="206" y="446"/>
                        <a:pt x="210" y="457"/>
                        <a:pt x="219" y="459"/>
                      </a:cubicBezTo>
                      <a:cubicBezTo>
                        <a:pt x="227" y="464"/>
                        <a:pt x="238" y="459"/>
                        <a:pt x="242" y="451"/>
                      </a:cubicBezTo>
                      <a:cubicBezTo>
                        <a:pt x="245" y="445"/>
                        <a:pt x="243" y="439"/>
                        <a:pt x="243" y="432"/>
                      </a:cubicBezTo>
                      <a:cubicBezTo>
                        <a:pt x="243" y="427"/>
                        <a:pt x="243" y="424"/>
                        <a:pt x="243" y="420"/>
                      </a:cubicBezTo>
                      <a:cubicBezTo>
                        <a:pt x="243" y="411"/>
                        <a:pt x="242" y="404"/>
                        <a:pt x="242" y="395"/>
                      </a:cubicBezTo>
                      <a:cubicBezTo>
                        <a:pt x="240" y="378"/>
                        <a:pt x="240" y="360"/>
                        <a:pt x="238" y="343"/>
                      </a:cubicBezTo>
                      <a:cubicBezTo>
                        <a:pt x="235" y="324"/>
                        <a:pt x="232" y="304"/>
                        <a:pt x="226" y="285"/>
                      </a:cubicBezTo>
                      <a:cubicBezTo>
                        <a:pt x="224" y="280"/>
                        <a:pt x="223" y="276"/>
                        <a:pt x="222" y="270"/>
                      </a:cubicBezTo>
                      <a:cubicBezTo>
                        <a:pt x="224" y="263"/>
                        <a:pt x="222" y="250"/>
                        <a:pt x="217" y="237"/>
                      </a:cubicBezTo>
                      <a:moveTo>
                        <a:pt x="93" y="35"/>
                      </a:moveTo>
                      <a:lnTo>
                        <a:pt x="93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9" name="Google Shape;7649;p27"/>
                <p:cNvSpPr/>
                <p:nvPr/>
              </p:nvSpPr>
              <p:spPr>
                <a:xfrm>
                  <a:off x="5844240" y="4694760"/>
                  <a:ext cx="69840" cy="6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941" extrusionOk="0">
                      <a:moveTo>
                        <a:pt x="175" y="1"/>
                      </a:moveTo>
                      <a:cubicBezTo>
                        <a:pt x="166" y="-2"/>
                        <a:pt x="155" y="4"/>
                        <a:pt x="152" y="13"/>
                      </a:cubicBezTo>
                      <a:cubicBezTo>
                        <a:pt x="147" y="27"/>
                        <a:pt x="143" y="40"/>
                        <a:pt x="140" y="55"/>
                      </a:cubicBezTo>
                      <a:cubicBezTo>
                        <a:pt x="138" y="62"/>
                        <a:pt x="137" y="69"/>
                        <a:pt x="137" y="78"/>
                      </a:cubicBezTo>
                      <a:cubicBezTo>
                        <a:pt x="137" y="84"/>
                        <a:pt x="137" y="91"/>
                        <a:pt x="137" y="97"/>
                      </a:cubicBezTo>
                      <a:cubicBezTo>
                        <a:pt x="137" y="112"/>
                        <a:pt x="138" y="126"/>
                        <a:pt x="141" y="141"/>
                      </a:cubicBezTo>
                      <a:cubicBezTo>
                        <a:pt x="143" y="154"/>
                        <a:pt x="147" y="167"/>
                        <a:pt x="149" y="180"/>
                      </a:cubicBezTo>
                      <a:cubicBezTo>
                        <a:pt x="149" y="184"/>
                        <a:pt x="149" y="189"/>
                        <a:pt x="149" y="195"/>
                      </a:cubicBezTo>
                      <a:cubicBezTo>
                        <a:pt x="147" y="202"/>
                        <a:pt x="146" y="209"/>
                        <a:pt x="143" y="216"/>
                      </a:cubicBezTo>
                      <a:cubicBezTo>
                        <a:pt x="141" y="225"/>
                        <a:pt x="138" y="235"/>
                        <a:pt x="137" y="244"/>
                      </a:cubicBezTo>
                      <a:cubicBezTo>
                        <a:pt x="133" y="265"/>
                        <a:pt x="130" y="285"/>
                        <a:pt x="128" y="305"/>
                      </a:cubicBezTo>
                      <a:cubicBezTo>
                        <a:pt x="127" y="314"/>
                        <a:pt x="127" y="323"/>
                        <a:pt x="125" y="333"/>
                      </a:cubicBezTo>
                      <a:cubicBezTo>
                        <a:pt x="124" y="342"/>
                        <a:pt x="122" y="352"/>
                        <a:pt x="121" y="361"/>
                      </a:cubicBezTo>
                      <a:cubicBezTo>
                        <a:pt x="118" y="380"/>
                        <a:pt x="118" y="400"/>
                        <a:pt x="115" y="419"/>
                      </a:cubicBezTo>
                      <a:cubicBezTo>
                        <a:pt x="112" y="457"/>
                        <a:pt x="109" y="495"/>
                        <a:pt x="105" y="533"/>
                      </a:cubicBezTo>
                      <a:cubicBezTo>
                        <a:pt x="104" y="552"/>
                        <a:pt x="101" y="570"/>
                        <a:pt x="99" y="589"/>
                      </a:cubicBezTo>
                      <a:cubicBezTo>
                        <a:pt x="98" y="610"/>
                        <a:pt x="96" y="630"/>
                        <a:pt x="95" y="651"/>
                      </a:cubicBezTo>
                      <a:cubicBezTo>
                        <a:pt x="93" y="670"/>
                        <a:pt x="92" y="687"/>
                        <a:pt x="90" y="706"/>
                      </a:cubicBezTo>
                      <a:cubicBezTo>
                        <a:pt x="90" y="726"/>
                        <a:pt x="89" y="747"/>
                        <a:pt x="89" y="767"/>
                      </a:cubicBezTo>
                      <a:cubicBezTo>
                        <a:pt x="87" y="805"/>
                        <a:pt x="89" y="844"/>
                        <a:pt x="89" y="882"/>
                      </a:cubicBezTo>
                      <a:cubicBezTo>
                        <a:pt x="89" y="903"/>
                        <a:pt x="89" y="922"/>
                        <a:pt x="89" y="942"/>
                      </a:cubicBezTo>
                      <a:cubicBezTo>
                        <a:pt x="89" y="961"/>
                        <a:pt x="90" y="980"/>
                        <a:pt x="90" y="999"/>
                      </a:cubicBezTo>
                      <a:cubicBezTo>
                        <a:pt x="90" y="1018"/>
                        <a:pt x="92" y="1038"/>
                        <a:pt x="92" y="1057"/>
                      </a:cubicBezTo>
                      <a:cubicBezTo>
                        <a:pt x="92" y="1076"/>
                        <a:pt x="93" y="1096"/>
                        <a:pt x="93" y="1115"/>
                      </a:cubicBezTo>
                      <a:cubicBezTo>
                        <a:pt x="93" y="1134"/>
                        <a:pt x="92" y="1153"/>
                        <a:pt x="92" y="1172"/>
                      </a:cubicBezTo>
                      <a:cubicBezTo>
                        <a:pt x="92" y="1193"/>
                        <a:pt x="92" y="1213"/>
                        <a:pt x="92" y="1233"/>
                      </a:cubicBezTo>
                      <a:cubicBezTo>
                        <a:pt x="92" y="1271"/>
                        <a:pt x="93" y="1311"/>
                        <a:pt x="93" y="1348"/>
                      </a:cubicBezTo>
                      <a:cubicBezTo>
                        <a:pt x="93" y="1388"/>
                        <a:pt x="93" y="1427"/>
                        <a:pt x="95" y="1465"/>
                      </a:cubicBezTo>
                      <a:cubicBezTo>
                        <a:pt x="95" y="1484"/>
                        <a:pt x="96" y="1504"/>
                        <a:pt x="96" y="1523"/>
                      </a:cubicBezTo>
                      <a:cubicBezTo>
                        <a:pt x="96" y="1542"/>
                        <a:pt x="98" y="1561"/>
                        <a:pt x="98" y="1580"/>
                      </a:cubicBezTo>
                      <a:cubicBezTo>
                        <a:pt x="99" y="1619"/>
                        <a:pt x="99" y="1659"/>
                        <a:pt x="102" y="1698"/>
                      </a:cubicBezTo>
                      <a:cubicBezTo>
                        <a:pt x="104" y="1717"/>
                        <a:pt x="104" y="1735"/>
                        <a:pt x="104" y="1753"/>
                      </a:cubicBezTo>
                      <a:cubicBezTo>
                        <a:pt x="104" y="1772"/>
                        <a:pt x="104" y="1791"/>
                        <a:pt x="104" y="1809"/>
                      </a:cubicBezTo>
                      <a:cubicBezTo>
                        <a:pt x="104" y="1828"/>
                        <a:pt x="102" y="1845"/>
                        <a:pt x="102" y="1864"/>
                      </a:cubicBezTo>
                      <a:cubicBezTo>
                        <a:pt x="102" y="1871"/>
                        <a:pt x="102" y="1879"/>
                        <a:pt x="102" y="1886"/>
                      </a:cubicBezTo>
                      <a:cubicBezTo>
                        <a:pt x="98" y="1882"/>
                        <a:pt x="92" y="1877"/>
                        <a:pt x="87" y="1873"/>
                      </a:cubicBezTo>
                      <a:cubicBezTo>
                        <a:pt x="80" y="1866"/>
                        <a:pt x="75" y="1860"/>
                        <a:pt x="66" y="1854"/>
                      </a:cubicBezTo>
                      <a:cubicBezTo>
                        <a:pt x="58" y="1848"/>
                        <a:pt x="48" y="1844"/>
                        <a:pt x="39" y="1839"/>
                      </a:cubicBezTo>
                      <a:cubicBezTo>
                        <a:pt x="37" y="1838"/>
                        <a:pt x="35" y="1838"/>
                        <a:pt x="32" y="1838"/>
                      </a:cubicBezTo>
                      <a:cubicBezTo>
                        <a:pt x="29" y="1838"/>
                        <a:pt x="26" y="1837"/>
                        <a:pt x="23" y="1837"/>
                      </a:cubicBezTo>
                      <a:cubicBezTo>
                        <a:pt x="19" y="1837"/>
                        <a:pt x="16" y="1837"/>
                        <a:pt x="13" y="1838"/>
                      </a:cubicBezTo>
                      <a:cubicBezTo>
                        <a:pt x="10" y="1839"/>
                        <a:pt x="9" y="1841"/>
                        <a:pt x="7" y="1842"/>
                      </a:cubicBezTo>
                      <a:cubicBezTo>
                        <a:pt x="6" y="1844"/>
                        <a:pt x="6" y="1845"/>
                        <a:pt x="4" y="1847"/>
                      </a:cubicBezTo>
                      <a:cubicBezTo>
                        <a:pt x="3" y="1848"/>
                        <a:pt x="3" y="1851"/>
                        <a:pt x="2" y="1853"/>
                      </a:cubicBezTo>
                      <a:lnTo>
                        <a:pt x="2" y="1854"/>
                      </a:lnTo>
                      <a:cubicBezTo>
                        <a:pt x="2" y="1855"/>
                        <a:pt x="0" y="1858"/>
                        <a:pt x="0" y="1861"/>
                      </a:cubicBezTo>
                      <a:cubicBezTo>
                        <a:pt x="0" y="1866"/>
                        <a:pt x="0" y="1869"/>
                        <a:pt x="2" y="1873"/>
                      </a:cubicBezTo>
                      <a:cubicBezTo>
                        <a:pt x="6" y="1886"/>
                        <a:pt x="16" y="1896"/>
                        <a:pt x="26" y="1905"/>
                      </a:cubicBezTo>
                      <a:cubicBezTo>
                        <a:pt x="34" y="1911"/>
                        <a:pt x="41" y="1916"/>
                        <a:pt x="48" y="1920"/>
                      </a:cubicBezTo>
                      <a:cubicBezTo>
                        <a:pt x="55" y="1925"/>
                        <a:pt x="64" y="1927"/>
                        <a:pt x="73" y="1931"/>
                      </a:cubicBezTo>
                      <a:cubicBezTo>
                        <a:pt x="80" y="1934"/>
                        <a:pt x="87" y="1937"/>
                        <a:pt x="95" y="1939"/>
                      </a:cubicBezTo>
                      <a:cubicBezTo>
                        <a:pt x="99" y="1940"/>
                        <a:pt x="104" y="1941"/>
                        <a:pt x="109" y="1941"/>
                      </a:cubicBezTo>
                      <a:cubicBezTo>
                        <a:pt x="114" y="1941"/>
                        <a:pt x="118" y="1940"/>
                        <a:pt x="121" y="1939"/>
                      </a:cubicBezTo>
                      <a:cubicBezTo>
                        <a:pt x="124" y="1939"/>
                        <a:pt x="127" y="1937"/>
                        <a:pt x="128" y="1937"/>
                      </a:cubicBezTo>
                      <a:cubicBezTo>
                        <a:pt x="136" y="1934"/>
                        <a:pt x="140" y="1927"/>
                        <a:pt x="140" y="1920"/>
                      </a:cubicBezTo>
                      <a:cubicBezTo>
                        <a:pt x="140" y="1915"/>
                        <a:pt x="140" y="1911"/>
                        <a:pt x="140" y="1906"/>
                      </a:cubicBezTo>
                      <a:cubicBezTo>
                        <a:pt x="140" y="1902"/>
                        <a:pt x="140" y="1899"/>
                        <a:pt x="140" y="1895"/>
                      </a:cubicBezTo>
                      <a:cubicBezTo>
                        <a:pt x="140" y="1886"/>
                        <a:pt x="140" y="1879"/>
                        <a:pt x="140" y="1870"/>
                      </a:cubicBezTo>
                      <a:cubicBezTo>
                        <a:pt x="140" y="1861"/>
                        <a:pt x="140" y="1853"/>
                        <a:pt x="140" y="1844"/>
                      </a:cubicBezTo>
                      <a:cubicBezTo>
                        <a:pt x="140" y="1825"/>
                        <a:pt x="141" y="1807"/>
                        <a:pt x="141" y="1788"/>
                      </a:cubicBezTo>
                      <a:cubicBezTo>
                        <a:pt x="143" y="1751"/>
                        <a:pt x="140" y="1713"/>
                        <a:pt x="138" y="1675"/>
                      </a:cubicBezTo>
                      <a:cubicBezTo>
                        <a:pt x="137" y="1637"/>
                        <a:pt x="136" y="1598"/>
                        <a:pt x="136" y="1560"/>
                      </a:cubicBezTo>
                      <a:cubicBezTo>
                        <a:pt x="134" y="1522"/>
                        <a:pt x="134" y="1484"/>
                        <a:pt x="133" y="1446"/>
                      </a:cubicBezTo>
                      <a:cubicBezTo>
                        <a:pt x="133" y="1426"/>
                        <a:pt x="133" y="1405"/>
                        <a:pt x="133" y="1385"/>
                      </a:cubicBezTo>
                      <a:cubicBezTo>
                        <a:pt x="133" y="1366"/>
                        <a:pt x="133" y="1348"/>
                        <a:pt x="133" y="1330"/>
                      </a:cubicBezTo>
                      <a:cubicBezTo>
                        <a:pt x="131" y="1289"/>
                        <a:pt x="131" y="1248"/>
                        <a:pt x="131" y="1209"/>
                      </a:cubicBezTo>
                      <a:cubicBezTo>
                        <a:pt x="131" y="1190"/>
                        <a:pt x="133" y="1171"/>
                        <a:pt x="133" y="1152"/>
                      </a:cubicBezTo>
                      <a:cubicBezTo>
                        <a:pt x="133" y="1133"/>
                        <a:pt x="134" y="1114"/>
                        <a:pt x="133" y="1095"/>
                      </a:cubicBezTo>
                      <a:cubicBezTo>
                        <a:pt x="133" y="1076"/>
                        <a:pt x="131" y="1056"/>
                        <a:pt x="131" y="1037"/>
                      </a:cubicBezTo>
                      <a:cubicBezTo>
                        <a:pt x="131" y="1018"/>
                        <a:pt x="130" y="999"/>
                        <a:pt x="130" y="978"/>
                      </a:cubicBezTo>
                      <a:cubicBezTo>
                        <a:pt x="128" y="941"/>
                        <a:pt x="128" y="901"/>
                        <a:pt x="128" y="863"/>
                      </a:cubicBezTo>
                      <a:cubicBezTo>
                        <a:pt x="128" y="824"/>
                        <a:pt x="128" y="785"/>
                        <a:pt x="130" y="745"/>
                      </a:cubicBezTo>
                      <a:cubicBezTo>
                        <a:pt x="130" y="726"/>
                        <a:pt x="131" y="707"/>
                        <a:pt x="133" y="688"/>
                      </a:cubicBezTo>
                      <a:cubicBezTo>
                        <a:pt x="134" y="668"/>
                        <a:pt x="136" y="648"/>
                        <a:pt x="137" y="627"/>
                      </a:cubicBezTo>
                      <a:cubicBezTo>
                        <a:pt x="138" y="608"/>
                        <a:pt x="140" y="589"/>
                        <a:pt x="141" y="570"/>
                      </a:cubicBezTo>
                      <a:cubicBezTo>
                        <a:pt x="143" y="552"/>
                        <a:pt x="146" y="531"/>
                        <a:pt x="147" y="512"/>
                      </a:cubicBezTo>
                      <a:cubicBezTo>
                        <a:pt x="149" y="493"/>
                        <a:pt x="150" y="476"/>
                        <a:pt x="152" y="457"/>
                      </a:cubicBezTo>
                      <a:cubicBezTo>
                        <a:pt x="153" y="436"/>
                        <a:pt x="155" y="418"/>
                        <a:pt x="157" y="397"/>
                      </a:cubicBezTo>
                      <a:cubicBezTo>
                        <a:pt x="159" y="374"/>
                        <a:pt x="163" y="350"/>
                        <a:pt x="166" y="326"/>
                      </a:cubicBezTo>
                      <a:cubicBezTo>
                        <a:pt x="168" y="314"/>
                        <a:pt x="169" y="301"/>
                        <a:pt x="171" y="289"/>
                      </a:cubicBezTo>
                      <a:cubicBezTo>
                        <a:pt x="172" y="279"/>
                        <a:pt x="173" y="267"/>
                        <a:pt x="176" y="257"/>
                      </a:cubicBezTo>
                      <a:cubicBezTo>
                        <a:pt x="178" y="247"/>
                        <a:pt x="181" y="235"/>
                        <a:pt x="184" y="225"/>
                      </a:cubicBezTo>
                      <a:cubicBezTo>
                        <a:pt x="185" y="219"/>
                        <a:pt x="187" y="214"/>
                        <a:pt x="188" y="208"/>
                      </a:cubicBezTo>
                      <a:cubicBezTo>
                        <a:pt x="189" y="200"/>
                        <a:pt x="191" y="193"/>
                        <a:pt x="191" y="186"/>
                      </a:cubicBezTo>
                      <a:cubicBezTo>
                        <a:pt x="191" y="173"/>
                        <a:pt x="187" y="160"/>
                        <a:pt x="184" y="147"/>
                      </a:cubicBezTo>
                      <a:cubicBezTo>
                        <a:pt x="182" y="136"/>
                        <a:pt x="181" y="125"/>
                        <a:pt x="179" y="114"/>
                      </a:cubicBezTo>
                      <a:cubicBezTo>
                        <a:pt x="179" y="107"/>
                        <a:pt x="179" y="101"/>
                        <a:pt x="179" y="93"/>
                      </a:cubicBezTo>
                      <a:cubicBezTo>
                        <a:pt x="179" y="86"/>
                        <a:pt x="179" y="78"/>
                        <a:pt x="181" y="71"/>
                      </a:cubicBezTo>
                      <a:cubicBezTo>
                        <a:pt x="184" y="56"/>
                        <a:pt x="188" y="43"/>
                        <a:pt x="192" y="30"/>
                      </a:cubicBezTo>
                      <a:cubicBezTo>
                        <a:pt x="194" y="27"/>
                        <a:pt x="194" y="23"/>
                        <a:pt x="192" y="20"/>
                      </a:cubicBezTo>
                      <a:cubicBezTo>
                        <a:pt x="185" y="7"/>
                        <a:pt x="182" y="2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0" name="Google Shape;7650;p27"/>
                <p:cNvSpPr/>
                <p:nvPr/>
              </p:nvSpPr>
              <p:spPr>
                <a:xfrm>
                  <a:off x="5832720" y="4565880"/>
                  <a:ext cx="7776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20" extrusionOk="0">
                      <a:moveTo>
                        <a:pt x="203" y="104"/>
                      </a:moveTo>
                      <a:cubicBezTo>
                        <a:pt x="200" y="97"/>
                        <a:pt x="197" y="91"/>
                        <a:pt x="192" y="86"/>
                      </a:cubicBezTo>
                      <a:cubicBezTo>
                        <a:pt x="187" y="79"/>
                        <a:pt x="181" y="73"/>
                        <a:pt x="175" y="67"/>
                      </a:cubicBezTo>
                      <a:cubicBezTo>
                        <a:pt x="160" y="54"/>
                        <a:pt x="146" y="43"/>
                        <a:pt x="128" y="34"/>
                      </a:cubicBezTo>
                      <a:cubicBezTo>
                        <a:pt x="119" y="30"/>
                        <a:pt x="109" y="25"/>
                        <a:pt x="101" y="21"/>
                      </a:cubicBezTo>
                      <a:cubicBezTo>
                        <a:pt x="92" y="16"/>
                        <a:pt x="85" y="14"/>
                        <a:pt x="76" y="11"/>
                      </a:cubicBezTo>
                      <a:cubicBezTo>
                        <a:pt x="69" y="8"/>
                        <a:pt x="60" y="5"/>
                        <a:pt x="51" y="3"/>
                      </a:cubicBezTo>
                      <a:cubicBezTo>
                        <a:pt x="47" y="2"/>
                        <a:pt x="41" y="2"/>
                        <a:pt x="36" y="0"/>
                      </a:cubicBezTo>
                      <a:cubicBezTo>
                        <a:pt x="31" y="0"/>
                        <a:pt x="25" y="1"/>
                        <a:pt x="20" y="2"/>
                      </a:cubicBezTo>
                      <a:cubicBezTo>
                        <a:pt x="16" y="4"/>
                        <a:pt x="12" y="5"/>
                        <a:pt x="7" y="8"/>
                      </a:cubicBezTo>
                      <a:cubicBezTo>
                        <a:pt x="1" y="14"/>
                        <a:pt x="0" y="22"/>
                        <a:pt x="0" y="30"/>
                      </a:cubicBezTo>
                      <a:cubicBezTo>
                        <a:pt x="1" y="40"/>
                        <a:pt x="6" y="49"/>
                        <a:pt x="12" y="57"/>
                      </a:cubicBezTo>
                      <a:cubicBezTo>
                        <a:pt x="16" y="66"/>
                        <a:pt x="22" y="73"/>
                        <a:pt x="28" y="82"/>
                      </a:cubicBezTo>
                      <a:cubicBezTo>
                        <a:pt x="38" y="100"/>
                        <a:pt x="48" y="117"/>
                        <a:pt x="60" y="134"/>
                      </a:cubicBezTo>
                      <a:cubicBezTo>
                        <a:pt x="70" y="149"/>
                        <a:pt x="83" y="162"/>
                        <a:pt x="98" y="175"/>
                      </a:cubicBezTo>
                      <a:cubicBezTo>
                        <a:pt x="105" y="181"/>
                        <a:pt x="111" y="187"/>
                        <a:pt x="119" y="193"/>
                      </a:cubicBezTo>
                      <a:cubicBezTo>
                        <a:pt x="125" y="197"/>
                        <a:pt x="133" y="202"/>
                        <a:pt x="140" y="204"/>
                      </a:cubicBezTo>
                      <a:cubicBezTo>
                        <a:pt x="156" y="213"/>
                        <a:pt x="173" y="218"/>
                        <a:pt x="191" y="220"/>
                      </a:cubicBezTo>
                      <a:cubicBezTo>
                        <a:pt x="195" y="220"/>
                        <a:pt x="201" y="219"/>
                        <a:pt x="204" y="216"/>
                      </a:cubicBezTo>
                      <a:cubicBezTo>
                        <a:pt x="208" y="213"/>
                        <a:pt x="210" y="209"/>
                        <a:pt x="210" y="203"/>
                      </a:cubicBezTo>
                      <a:cubicBezTo>
                        <a:pt x="210" y="200"/>
                        <a:pt x="210" y="197"/>
                        <a:pt x="208" y="196"/>
                      </a:cubicBezTo>
                      <a:cubicBezTo>
                        <a:pt x="213" y="193"/>
                        <a:pt x="216" y="187"/>
                        <a:pt x="216" y="183"/>
                      </a:cubicBezTo>
                      <a:cubicBezTo>
                        <a:pt x="216" y="162"/>
                        <a:pt x="214" y="140"/>
                        <a:pt x="208" y="121"/>
                      </a:cubicBezTo>
                      <a:cubicBezTo>
                        <a:pt x="208" y="120"/>
                        <a:pt x="208" y="120"/>
                        <a:pt x="207" y="118"/>
                      </a:cubicBezTo>
                      <a:cubicBezTo>
                        <a:pt x="204" y="113"/>
                        <a:pt x="203" y="108"/>
                        <a:pt x="203" y="104"/>
                      </a:cubicBezTo>
                      <a:moveTo>
                        <a:pt x="176" y="164"/>
                      </a:moveTo>
                      <a:cubicBezTo>
                        <a:pt x="176" y="168"/>
                        <a:pt x="176" y="174"/>
                        <a:pt x="176" y="178"/>
                      </a:cubicBezTo>
                      <a:lnTo>
                        <a:pt x="176" y="180"/>
                      </a:lnTo>
                      <a:cubicBezTo>
                        <a:pt x="169" y="178"/>
                        <a:pt x="163" y="175"/>
                        <a:pt x="156" y="172"/>
                      </a:cubicBezTo>
                      <a:cubicBezTo>
                        <a:pt x="144" y="167"/>
                        <a:pt x="134" y="159"/>
                        <a:pt x="124" y="151"/>
                      </a:cubicBezTo>
                      <a:cubicBezTo>
                        <a:pt x="117" y="145"/>
                        <a:pt x="111" y="139"/>
                        <a:pt x="105" y="132"/>
                      </a:cubicBezTo>
                      <a:cubicBezTo>
                        <a:pt x="98" y="124"/>
                        <a:pt x="92" y="117"/>
                        <a:pt x="86" y="108"/>
                      </a:cubicBezTo>
                      <a:cubicBezTo>
                        <a:pt x="79" y="97"/>
                        <a:pt x="71" y="83"/>
                        <a:pt x="64" y="72"/>
                      </a:cubicBezTo>
                      <a:cubicBezTo>
                        <a:pt x="60" y="65"/>
                        <a:pt x="55" y="57"/>
                        <a:pt x="51" y="50"/>
                      </a:cubicBezTo>
                      <a:cubicBezTo>
                        <a:pt x="48" y="44"/>
                        <a:pt x="44" y="40"/>
                        <a:pt x="41" y="34"/>
                      </a:cubicBezTo>
                      <a:cubicBezTo>
                        <a:pt x="51" y="37"/>
                        <a:pt x="60" y="40"/>
                        <a:pt x="70" y="44"/>
                      </a:cubicBezTo>
                      <a:cubicBezTo>
                        <a:pt x="80" y="49"/>
                        <a:pt x="90" y="53"/>
                        <a:pt x="99" y="57"/>
                      </a:cubicBezTo>
                      <a:cubicBezTo>
                        <a:pt x="106" y="62"/>
                        <a:pt x="115" y="66"/>
                        <a:pt x="122" y="70"/>
                      </a:cubicBezTo>
                      <a:cubicBezTo>
                        <a:pt x="130" y="75"/>
                        <a:pt x="137" y="81"/>
                        <a:pt x="143" y="86"/>
                      </a:cubicBezTo>
                      <a:cubicBezTo>
                        <a:pt x="150" y="94"/>
                        <a:pt x="159" y="101"/>
                        <a:pt x="165" y="110"/>
                      </a:cubicBezTo>
                      <a:cubicBezTo>
                        <a:pt x="166" y="113"/>
                        <a:pt x="168" y="114"/>
                        <a:pt x="168" y="117"/>
                      </a:cubicBezTo>
                      <a:cubicBezTo>
                        <a:pt x="173" y="134"/>
                        <a:pt x="175" y="149"/>
                        <a:pt x="176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1" name="Google Shape;7651;p27"/>
                <p:cNvSpPr/>
                <p:nvPr/>
              </p:nvSpPr>
              <p:spPr>
                <a:xfrm>
                  <a:off x="5844960" y="4631760"/>
                  <a:ext cx="46440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059" extrusionOk="0">
                      <a:moveTo>
                        <a:pt x="104" y="0"/>
                      </a:moveTo>
                      <a:cubicBezTo>
                        <a:pt x="94" y="1"/>
                        <a:pt x="88" y="11"/>
                        <a:pt x="90" y="21"/>
                      </a:cubicBezTo>
                      <a:cubicBezTo>
                        <a:pt x="91" y="27"/>
                        <a:pt x="93" y="35"/>
                        <a:pt x="94" y="40"/>
                      </a:cubicBezTo>
                      <a:cubicBezTo>
                        <a:pt x="96" y="59"/>
                        <a:pt x="93" y="77"/>
                        <a:pt x="91" y="96"/>
                      </a:cubicBezTo>
                      <a:cubicBezTo>
                        <a:pt x="91" y="100"/>
                        <a:pt x="91" y="106"/>
                        <a:pt x="91" y="110"/>
                      </a:cubicBezTo>
                      <a:cubicBezTo>
                        <a:pt x="91" y="116"/>
                        <a:pt x="91" y="120"/>
                        <a:pt x="90" y="126"/>
                      </a:cubicBezTo>
                      <a:cubicBezTo>
                        <a:pt x="90" y="135"/>
                        <a:pt x="88" y="145"/>
                        <a:pt x="88" y="154"/>
                      </a:cubicBezTo>
                      <a:cubicBezTo>
                        <a:pt x="88" y="164"/>
                        <a:pt x="88" y="173"/>
                        <a:pt x="87" y="183"/>
                      </a:cubicBezTo>
                      <a:cubicBezTo>
                        <a:pt x="87" y="193"/>
                        <a:pt x="85" y="204"/>
                        <a:pt x="85" y="214"/>
                      </a:cubicBezTo>
                      <a:cubicBezTo>
                        <a:pt x="85" y="234"/>
                        <a:pt x="85" y="255"/>
                        <a:pt x="87" y="275"/>
                      </a:cubicBezTo>
                      <a:cubicBezTo>
                        <a:pt x="88" y="282"/>
                        <a:pt x="88" y="291"/>
                        <a:pt x="90" y="298"/>
                      </a:cubicBezTo>
                      <a:cubicBezTo>
                        <a:pt x="91" y="306"/>
                        <a:pt x="91" y="311"/>
                        <a:pt x="93" y="319"/>
                      </a:cubicBezTo>
                      <a:cubicBezTo>
                        <a:pt x="94" y="336"/>
                        <a:pt x="95" y="353"/>
                        <a:pt x="93" y="370"/>
                      </a:cubicBezTo>
                      <a:cubicBezTo>
                        <a:pt x="92" y="388"/>
                        <a:pt x="91" y="405"/>
                        <a:pt x="88" y="421"/>
                      </a:cubicBezTo>
                      <a:cubicBezTo>
                        <a:pt x="87" y="440"/>
                        <a:pt x="84" y="458"/>
                        <a:pt x="81" y="477"/>
                      </a:cubicBezTo>
                      <a:cubicBezTo>
                        <a:pt x="78" y="495"/>
                        <a:pt x="75" y="512"/>
                        <a:pt x="72" y="530"/>
                      </a:cubicBezTo>
                      <a:cubicBezTo>
                        <a:pt x="69" y="549"/>
                        <a:pt x="65" y="566"/>
                        <a:pt x="61" y="585"/>
                      </a:cubicBezTo>
                      <a:cubicBezTo>
                        <a:pt x="56" y="606"/>
                        <a:pt x="52" y="626"/>
                        <a:pt x="49" y="646"/>
                      </a:cubicBezTo>
                      <a:cubicBezTo>
                        <a:pt x="46" y="667"/>
                        <a:pt x="45" y="686"/>
                        <a:pt x="42" y="706"/>
                      </a:cubicBezTo>
                      <a:cubicBezTo>
                        <a:pt x="40" y="715"/>
                        <a:pt x="39" y="725"/>
                        <a:pt x="39" y="734"/>
                      </a:cubicBezTo>
                      <a:cubicBezTo>
                        <a:pt x="39" y="744"/>
                        <a:pt x="39" y="754"/>
                        <a:pt x="37" y="764"/>
                      </a:cubicBezTo>
                      <a:cubicBezTo>
                        <a:pt x="37" y="785"/>
                        <a:pt x="36" y="805"/>
                        <a:pt x="36" y="826"/>
                      </a:cubicBezTo>
                      <a:cubicBezTo>
                        <a:pt x="36" y="845"/>
                        <a:pt x="36" y="863"/>
                        <a:pt x="35" y="884"/>
                      </a:cubicBezTo>
                      <a:cubicBezTo>
                        <a:pt x="33" y="923"/>
                        <a:pt x="30" y="964"/>
                        <a:pt x="29" y="1003"/>
                      </a:cubicBezTo>
                      <a:cubicBezTo>
                        <a:pt x="27" y="1044"/>
                        <a:pt x="26" y="1083"/>
                        <a:pt x="24" y="1124"/>
                      </a:cubicBezTo>
                      <a:cubicBezTo>
                        <a:pt x="24" y="1143"/>
                        <a:pt x="23" y="1162"/>
                        <a:pt x="24" y="1183"/>
                      </a:cubicBezTo>
                      <a:cubicBezTo>
                        <a:pt x="24" y="1204"/>
                        <a:pt x="24" y="1225"/>
                        <a:pt x="24" y="1247"/>
                      </a:cubicBezTo>
                      <a:cubicBezTo>
                        <a:pt x="24" y="1266"/>
                        <a:pt x="24" y="1286"/>
                        <a:pt x="24" y="1305"/>
                      </a:cubicBezTo>
                      <a:cubicBezTo>
                        <a:pt x="24" y="1325"/>
                        <a:pt x="24" y="1344"/>
                        <a:pt x="26" y="1365"/>
                      </a:cubicBezTo>
                      <a:cubicBezTo>
                        <a:pt x="27" y="1405"/>
                        <a:pt x="29" y="1448"/>
                        <a:pt x="29" y="1489"/>
                      </a:cubicBezTo>
                      <a:cubicBezTo>
                        <a:pt x="29" y="1509"/>
                        <a:pt x="29" y="1529"/>
                        <a:pt x="29" y="1550"/>
                      </a:cubicBezTo>
                      <a:cubicBezTo>
                        <a:pt x="29" y="1572"/>
                        <a:pt x="27" y="1592"/>
                        <a:pt x="26" y="1614"/>
                      </a:cubicBezTo>
                      <a:cubicBezTo>
                        <a:pt x="23" y="1655"/>
                        <a:pt x="21" y="1694"/>
                        <a:pt x="20" y="1735"/>
                      </a:cubicBezTo>
                      <a:cubicBezTo>
                        <a:pt x="18" y="1755"/>
                        <a:pt x="17" y="1777"/>
                        <a:pt x="16" y="1797"/>
                      </a:cubicBezTo>
                      <a:cubicBezTo>
                        <a:pt x="14" y="1816"/>
                        <a:pt x="13" y="1835"/>
                        <a:pt x="11" y="1856"/>
                      </a:cubicBezTo>
                      <a:cubicBezTo>
                        <a:pt x="8" y="1894"/>
                        <a:pt x="7" y="1931"/>
                        <a:pt x="4" y="1971"/>
                      </a:cubicBezTo>
                      <a:cubicBezTo>
                        <a:pt x="4" y="1977"/>
                        <a:pt x="4" y="1984"/>
                        <a:pt x="2" y="1990"/>
                      </a:cubicBezTo>
                      <a:cubicBezTo>
                        <a:pt x="2" y="1996"/>
                        <a:pt x="1" y="2001"/>
                        <a:pt x="1" y="2006"/>
                      </a:cubicBezTo>
                      <a:cubicBezTo>
                        <a:pt x="1" y="2012"/>
                        <a:pt x="0" y="2016"/>
                        <a:pt x="0" y="2022"/>
                      </a:cubicBezTo>
                      <a:cubicBezTo>
                        <a:pt x="0" y="2025"/>
                        <a:pt x="0" y="2028"/>
                        <a:pt x="0" y="2030"/>
                      </a:cubicBezTo>
                      <a:cubicBezTo>
                        <a:pt x="0" y="2036"/>
                        <a:pt x="0" y="2042"/>
                        <a:pt x="2" y="2048"/>
                      </a:cubicBezTo>
                      <a:cubicBezTo>
                        <a:pt x="7" y="2057"/>
                        <a:pt x="18" y="2061"/>
                        <a:pt x="27" y="2057"/>
                      </a:cubicBezTo>
                      <a:cubicBezTo>
                        <a:pt x="36" y="2052"/>
                        <a:pt x="39" y="2044"/>
                        <a:pt x="36" y="2035"/>
                      </a:cubicBezTo>
                      <a:cubicBezTo>
                        <a:pt x="36" y="2033"/>
                        <a:pt x="36" y="2030"/>
                        <a:pt x="36" y="2029"/>
                      </a:cubicBezTo>
                      <a:cubicBezTo>
                        <a:pt x="36" y="2026"/>
                        <a:pt x="36" y="2023"/>
                        <a:pt x="37" y="2019"/>
                      </a:cubicBezTo>
                      <a:cubicBezTo>
                        <a:pt x="37" y="2013"/>
                        <a:pt x="39" y="2006"/>
                        <a:pt x="39" y="2000"/>
                      </a:cubicBezTo>
                      <a:cubicBezTo>
                        <a:pt x="39" y="1993"/>
                        <a:pt x="40" y="1987"/>
                        <a:pt x="40" y="1979"/>
                      </a:cubicBezTo>
                      <a:cubicBezTo>
                        <a:pt x="40" y="1971"/>
                        <a:pt x="42" y="1962"/>
                        <a:pt x="42" y="1953"/>
                      </a:cubicBezTo>
                      <a:cubicBezTo>
                        <a:pt x="45" y="1915"/>
                        <a:pt x="46" y="1876"/>
                        <a:pt x="49" y="1838"/>
                      </a:cubicBezTo>
                      <a:cubicBezTo>
                        <a:pt x="51" y="1818"/>
                        <a:pt x="53" y="1799"/>
                        <a:pt x="55" y="1778"/>
                      </a:cubicBezTo>
                      <a:cubicBezTo>
                        <a:pt x="56" y="1759"/>
                        <a:pt x="58" y="1739"/>
                        <a:pt x="58" y="1719"/>
                      </a:cubicBezTo>
                      <a:cubicBezTo>
                        <a:pt x="59" y="1678"/>
                        <a:pt x="62" y="1637"/>
                        <a:pt x="65" y="1595"/>
                      </a:cubicBezTo>
                      <a:cubicBezTo>
                        <a:pt x="67" y="1553"/>
                        <a:pt x="67" y="1509"/>
                        <a:pt x="67" y="1467"/>
                      </a:cubicBezTo>
                      <a:cubicBezTo>
                        <a:pt x="67" y="1426"/>
                        <a:pt x="64" y="1385"/>
                        <a:pt x="62" y="1344"/>
                      </a:cubicBezTo>
                      <a:cubicBezTo>
                        <a:pt x="62" y="1324"/>
                        <a:pt x="62" y="1305"/>
                        <a:pt x="61" y="1285"/>
                      </a:cubicBezTo>
                      <a:cubicBezTo>
                        <a:pt x="61" y="1264"/>
                        <a:pt x="61" y="1244"/>
                        <a:pt x="61" y="1222"/>
                      </a:cubicBezTo>
                      <a:cubicBezTo>
                        <a:pt x="61" y="1201"/>
                        <a:pt x="61" y="1180"/>
                        <a:pt x="61" y="1159"/>
                      </a:cubicBezTo>
                      <a:cubicBezTo>
                        <a:pt x="61" y="1140"/>
                        <a:pt x="62" y="1121"/>
                        <a:pt x="62" y="1102"/>
                      </a:cubicBezTo>
                      <a:cubicBezTo>
                        <a:pt x="62" y="1062"/>
                        <a:pt x="65" y="1022"/>
                        <a:pt x="67" y="982"/>
                      </a:cubicBezTo>
                      <a:cubicBezTo>
                        <a:pt x="69" y="942"/>
                        <a:pt x="71" y="903"/>
                        <a:pt x="72" y="863"/>
                      </a:cubicBezTo>
                      <a:cubicBezTo>
                        <a:pt x="72" y="843"/>
                        <a:pt x="73" y="825"/>
                        <a:pt x="74" y="804"/>
                      </a:cubicBezTo>
                      <a:cubicBezTo>
                        <a:pt x="76" y="784"/>
                        <a:pt x="75" y="764"/>
                        <a:pt x="75" y="744"/>
                      </a:cubicBezTo>
                      <a:cubicBezTo>
                        <a:pt x="75" y="725"/>
                        <a:pt x="78" y="705"/>
                        <a:pt x="81" y="686"/>
                      </a:cubicBezTo>
                      <a:cubicBezTo>
                        <a:pt x="83" y="667"/>
                        <a:pt x="85" y="649"/>
                        <a:pt x="88" y="630"/>
                      </a:cubicBezTo>
                      <a:cubicBezTo>
                        <a:pt x="91" y="611"/>
                        <a:pt x="96" y="593"/>
                        <a:pt x="100" y="574"/>
                      </a:cubicBezTo>
                      <a:cubicBezTo>
                        <a:pt x="102" y="565"/>
                        <a:pt x="104" y="555"/>
                        <a:pt x="106" y="546"/>
                      </a:cubicBezTo>
                      <a:cubicBezTo>
                        <a:pt x="107" y="536"/>
                        <a:pt x="110" y="524"/>
                        <a:pt x="112" y="514"/>
                      </a:cubicBezTo>
                      <a:cubicBezTo>
                        <a:pt x="115" y="496"/>
                        <a:pt x="118" y="477"/>
                        <a:pt x="120" y="460"/>
                      </a:cubicBezTo>
                      <a:cubicBezTo>
                        <a:pt x="123" y="441"/>
                        <a:pt x="125" y="422"/>
                        <a:pt x="126" y="403"/>
                      </a:cubicBezTo>
                      <a:cubicBezTo>
                        <a:pt x="128" y="383"/>
                        <a:pt x="129" y="361"/>
                        <a:pt x="129" y="340"/>
                      </a:cubicBezTo>
                      <a:cubicBezTo>
                        <a:pt x="129" y="327"/>
                        <a:pt x="128" y="314"/>
                        <a:pt x="126" y="303"/>
                      </a:cubicBezTo>
                      <a:cubicBezTo>
                        <a:pt x="125" y="291"/>
                        <a:pt x="123" y="279"/>
                        <a:pt x="122" y="268"/>
                      </a:cubicBezTo>
                      <a:cubicBezTo>
                        <a:pt x="120" y="250"/>
                        <a:pt x="120" y="233"/>
                        <a:pt x="120" y="215"/>
                      </a:cubicBezTo>
                      <a:cubicBezTo>
                        <a:pt x="120" y="195"/>
                        <a:pt x="122" y="176"/>
                        <a:pt x="122" y="155"/>
                      </a:cubicBezTo>
                      <a:cubicBezTo>
                        <a:pt x="122" y="145"/>
                        <a:pt x="123" y="137"/>
                        <a:pt x="123" y="126"/>
                      </a:cubicBezTo>
                      <a:cubicBezTo>
                        <a:pt x="123" y="116"/>
                        <a:pt x="123" y="107"/>
                        <a:pt x="125" y="97"/>
                      </a:cubicBezTo>
                      <a:cubicBezTo>
                        <a:pt x="125" y="88"/>
                        <a:pt x="126" y="78"/>
                        <a:pt x="128" y="69"/>
                      </a:cubicBezTo>
                      <a:cubicBezTo>
                        <a:pt x="128" y="65"/>
                        <a:pt x="128" y="59"/>
                        <a:pt x="129" y="55"/>
                      </a:cubicBezTo>
                      <a:cubicBezTo>
                        <a:pt x="129" y="49"/>
                        <a:pt x="129" y="42"/>
                        <a:pt x="128" y="36"/>
                      </a:cubicBezTo>
                      <a:cubicBezTo>
                        <a:pt x="128" y="29"/>
                        <a:pt x="125" y="23"/>
                        <a:pt x="123" y="16"/>
                      </a:cubicBezTo>
                      <a:lnTo>
                        <a:pt x="123" y="14"/>
                      </a:lnTo>
                      <a:cubicBezTo>
                        <a:pt x="123" y="4"/>
                        <a:pt x="113" y="-2"/>
                        <a:pt x="104" y="0"/>
                      </a:cubicBezTo>
                      <a:moveTo>
                        <a:pt x="37" y="2033"/>
                      </a:moveTo>
                      <a:lnTo>
                        <a:pt x="37" y="20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52" name="Google Shape;7652;p27"/>
              <p:cNvGrpSpPr/>
              <p:nvPr/>
            </p:nvGrpSpPr>
            <p:grpSpPr>
              <a:xfrm rot="-258574">
                <a:off x="7442720" y="4467618"/>
                <a:ext cx="177367" cy="1300198"/>
                <a:chOff x="5780160" y="3804840"/>
                <a:chExt cx="216720" cy="1588680"/>
              </a:xfrm>
            </p:grpSpPr>
            <p:sp>
              <p:nvSpPr>
                <p:cNvPr id="7653" name="Google Shape;7653;p27"/>
                <p:cNvSpPr/>
                <p:nvPr/>
              </p:nvSpPr>
              <p:spPr>
                <a:xfrm>
                  <a:off x="5890320" y="4581360"/>
                  <a:ext cx="72360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45" extrusionOk="0">
                      <a:moveTo>
                        <a:pt x="200" y="8"/>
                      </a:moveTo>
                      <a:cubicBezTo>
                        <a:pt x="196" y="3"/>
                        <a:pt x="188" y="0"/>
                        <a:pt x="181" y="0"/>
                      </a:cubicBezTo>
                      <a:cubicBezTo>
                        <a:pt x="175" y="0"/>
                        <a:pt x="171" y="4"/>
                        <a:pt x="165" y="7"/>
                      </a:cubicBezTo>
                      <a:cubicBezTo>
                        <a:pt x="162" y="10"/>
                        <a:pt x="158" y="13"/>
                        <a:pt x="155" y="14"/>
                      </a:cubicBezTo>
                      <a:cubicBezTo>
                        <a:pt x="147" y="20"/>
                        <a:pt x="140" y="26"/>
                        <a:pt x="133" y="32"/>
                      </a:cubicBezTo>
                      <a:cubicBezTo>
                        <a:pt x="117" y="45"/>
                        <a:pt x="102" y="58"/>
                        <a:pt x="88" y="71"/>
                      </a:cubicBezTo>
                      <a:cubicBezTo>
                        <a:pt x="75" y="84"/>
                        <a:pt x="61" y="97"/>
                        <a:pt x="50" y="112"/>
                      </a:cubicBezTo>
                      <a:cubicBezTo>
                        <a:pt x="44" y="119"/>
                        <a:pt x="38" y="126"/>
                        <a:pt x="34" y="135"/>
                      </a:cubicBezTo>
                      <a:cubicBezTo>
                        <a:pt x="28" y="144"/>
                        <a:pt x="22" y="153"/>
                        <a:pt x="18" y="161"/>
                      </a:cubicBezTo>
                      <a:cubicBezTo>
                        <a:pt x="13" y="172"/>
                        <a:pt x="10" y="182"/>
                        <a:pt x="8" y="192"/>
                      </a:cubicBezTo>
                      <a:cubicBezTo>
                        <a:pt x="5" y="201"/>
                        <a:pt x="3" y="209"/>
                        <a:pt x="2" y="218"/>
                      </a:cubicBezTo>
                      <a:cubicBezTo>
                        <a:pt x="-1" y="236"/>
                        <a:pt x="-1" y="253"/>
                        <a:pt x="2" y="271"/>
                      </a:cubicBezTo>
                      <a:cubicBezTo>
                        <a:pt x="3" y="285"/>
                        <a:pt x="8" y="298"/>
                        <a:pt x="12" y="313"/>
                      </a:cubicBezTo>
                      <a:cubicBezTo>
                        <a:pt x="13" y="317"/>
                        <a:pt x="16" y="323"/>
                        <a:pt x="18" y="328"/>
                      </a:cubicBezTo>
                      <a:cubicBezTo>
                        <a:pt x="18" y="329"/>
                        <a:pt x="19" y="330"/>
                        <a:pt x="21" y="333"/>
                      </a:cubicBezTo>
                      <a:cubicBezTo>
                        <a:pt x="25" y="342"/>
                        <a:pt x="35" y="348"/>
                        <a:pt x="44" y="344"/>
                      </a:cubicBezTo>
                      <a:cubicBezTo>
                        <a:pt x="48" y="342"/>
                        <a:pt x="53" y="338"/>
                        <a:pt x="54" y="332"/>
                      </a:cubicBezTo>
                      <a:cubicBezTo>
                        <a:pt x="59" y="330"/>
                        <a:pt x="63" y="328"/>
                        <a:pt x="64" y="322"/>
                      </a:cubicBezTo>
                      <a:cubicBezTo>
                        <a:pt x="66" y="317"/>
                        <a:pt x="69" y="314"/>
                        <a:pt x="70" y="311"/>
                      </a:cubicBezTo>
                      <a:cubicBezTo>
                        <a:pt x="70" y="313"/>
                        <a:pt x="69" y="313"/>
                        <a:pt x="69" y="314"/>
                      </a:cubicBezTo>
                      <a:cubicBezTo>
                        <a:pt x="88" y="285"/>
                        <a:pt x="111" y="259"/>
                        <a:pt x="131" y="231"/>
                      </a:cubicBezTo>
                      <a:cubicBezTo>
                        <a:pt x="143" y="215"/>
                        <a:pt x="153" y="199"/>
                        <a:pt x="162" y="180"/>
                      </a:cubicBezTo>
                      <a:cubicBezTo>
                        <a:pt x="171" y="163"/>
                        <a:pt x="178" y="144"/>
                        <a:pt x="182" y="125"/>
                      </a:cubicBezTo>
                      <a:cubicBezTo>
                        <a:pt x="188" y="108"/>
                        <a:pt x="193" y="90"/>
                        <a:pt x="196" y="73"/>
                      </a:cubicBezTo>
                      <a:cubicBezTo>
                        <a:pt x="197" y="64"/>
                        <a:pt x="198" y="55"/>
                        <a:pt x="200" y="45"/>
                      </a:cubicBezTo>
                      <a:cubicBezTo>
                        <a:pt x="200" y="39"/>
                        <a:pt x="201" y="35"/>
                        <a:pt x="201" y="29"/>
                      </a:cubicBezTo>
                      <a:cubicBezTo>
                        <a:pt x="201" y="24"/>
                        <a:pt x="201" y="19"/>
                        <a:pt x="200" y="13"/>
                      </a:cubicBezTo>
                      <a:cubicBezTo>
                        <a:pt x="201" y="11"/>
                        <a:pt x="201" y="10"/>
                        <a:pt x="200" y="8"/>
                      </a:cubicBezTo>
                      <a:moveTo>
                        <a:pt x="155" y="62"/>
                      </a:moveTo>
                      <a:cubicBezTo>
                        <a:pt x="158" y="59"/>
                        <a:pt x="161" y="57"/>
                        <a:pt x="163" y="55"/>
                      </a:cubicBezTo>
                      <a:cubicBezTo>
                        <a:pt x="162" y="61"/>
                        <a:pt x="161" y="68"/>
                        <a:pt x="159" y="74"/>
                      </a:cubicBezTo>
                      <a:cubicBezTo>
                        <a:pt x="156" y="89"/>
                        <a:pt x="152" y="103"/>
                        <a:pt x="147" y="118"/>
                      </a:cubicBezTo>
                      <a:cubicBezTo>
                        <a:pt x="143" y="131"/>
                        <a:pt x="139" y="144"/>
                        <a:pt x="133" y="157"/>
                      </a:cubicBezTo>
                      <a:cubicBezTo>
                        <a:pt x="128" y="169"/>
                        <a:pt x="123" y="180"/>
                        <a:pt x="115" y="191"/>
                      </a:cubicBezTo>
                      <a:cubicBezTo>
                        <a:pt x="102" y="211"/>
                        <a:pt x="88" y="230"/>
                        <a:pt x="72" y="250"/>
                      </a:cubicBezTo>
                      <a:cubicBezTo>
                        <a:pt x="64" y="259"/>
                        <a:pt x="57" y="269"/>
                        <a:pt x="51" y="278"/>
                      </a:cubicBezTo>
                      <a:cubicBezTo>
                        <a:pt x="48" y="282"/>
                        <a:pt x="45" y="287"/>
                        <a:pt x="43" y="291"/>
                      </a:cubicBezTo>
                      <a:cubicBezTo>
                        <a:pt x="41" y="288"/>
                        <a:pt x="41" y="285"/>
                        <a:pt x="40" y="282"/>
                      </a:cubicBezTo>
                      <a:cubicBezTo>
                        <a:pt x="37" y="269"/>
                        <a:pt x="35" y="256"/>
                        <a:pt x="35" y="243"/>
                      </a:cubicBezTo>
                      <a:cubicBezTo>
                        <a:pt x="37" y="227"/>
                        <a:pt x="40" y="211"/>
                        <a:pt x="44" y="195"/>
                      </a:cubicBezTo>
                      <a:cubicBezTo>
                        <a:pt x="45" y="191"/>
                        <a:pt x="47" y="185"/>
                        <a:pt x="50" y="180"/>
                      </a:cubicBezTo>
                      <a:cubicBezTo>
                        <a:pt x="51" y="176"/>
                        <a:pt x="54" y="172"/>
                        <a:pt x="57" y="167"/>
                      </a:cubicBezTo>
                      <a:cubicBezTo>
                        <a:pt x="66" y="156"/>
                        <a:pt x="75" y="142"/>
                        <a:pt x="83" y="131"/>
                      </a:cubicBezTo>
                      <a:cubicBezTo>
                        <a:pt x="94" y="119"/>
                        <a:pt x="104" y="108"/>
                        <a:pt x="115" y="97"/>
                      </a:cubicBezTo>
                      <a:cubicBezTo>
                        <a:pt x="128" y="84"/>
                        <a:pt x="142" y="74"/>
                        <a:pt x="155" y="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4" name="Google Shape;7654;p27"/>
                <p:cNvSpPr/>
                <p:nvPr/>
              </p:nvSpPr>
              <p:spPr>
                <a:xfrm>
                  <a:off x="5896800" y="4501440"/>
                  <a:ext cx="73800" cy="13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81" extrusionOk="0">
                      <a:moveTo>
                        <a:pt x="201" y="19"/>
                      </a:moveTo>
                      <a:cubicBezTo>
                        <a:pt x="201" y="18"/>
                        <a:pt x="199" y="15"/>
                        <a:pt x="198" y="13"/>
                      </a:cubicBezTo>
                      <a:cubicBezTo>
                        <a:pt x="196" y="10"/>
                        <a:pt x="195" y="9"/>
                        <a:pt x="194" y="8"/>
                      </a:cubicBezTo>
                      <a:cubicBezTo>
                        <a:pt x="192" y="5"/>
                        <a:pt x="189" y="3"/>
                        <a:pt x="186" y="2"/>
                      </a:cubicBezTo>
                      <a:cubicBezTo>
                        <a:pt x="173" y="-6"/>
                        <a:pt x="159" y="8"/>
                        <a:pt x="148" y="15"/>
                      </a:cubicBezTo>
                      <a:cubicBezTo>
                        <a:pt x="143" y="21"/>
                        <a:pt x="135" y="26"/>
                        <a:pt x="129" y="32"/>
                      </a:cubicBezTo>
                      <a:cubicBezTo>
                        <a:pt x="115" y="47"/>
                        <a:pt x="99" y="60"/>
                        <a:pt x="86" y="76"/>
                      </a:cubicBezTo>
                      <a:cubicBezTo>
                        <a:pt x="73" y="89"/>
                        <a:pt x="61" y="104"/>
                        <a:pt x="49" y="118"/>
                      </a:cubicBezTo>
                      <a:cubicBezTo>
                        <a:pt x="38" y="136"/>
                        <a:pt x="26" y="152"/>
                        <a:pt x="19" y="171"/>
                      </a:cubicBezTo>
                      <a:cubicBezTo>
                        <a:pt x="10" y="190"/>
                        <a:pt x="6" y="209"/>
                        <a:pt x="3" y="229"/>
                      </a:cubicBezTo>
                      <a:cubicBezTo>
                        <a:pt x="0" y="249"/>
                        <a:pt x="0" y="270"/>
                        <a:pt x="0" y="292"/>
                      </a:cubicBezTo>
                      <a:cubicBezTo>
                        <a:pt x="0" y="311"/>
                        <a:pt x="3" y="331"/>
                        <a:pt x="4" y="350"/>
                      </a:cubicBezTo>
                      <a:cubicBezTo>
                        <a:pt x="4" y="354"/>
                        <a:pt x="6" y="360"/>
                        <a:pt x="6" y="364"/>
                      </a:cubicBezTo>
                      <a:cubicBezTo>
                        <a:pt x="7" y="375"/>
                        <a:pt x="16" y="383"/>
                        <a:pt x="26" y="381"/>
                      </a:cubicBezTo>
                      <a:cubicBezTo>
                        <a:pt x="36" y="380"/>
                        <a:pt x="43" y="370"/>
                        <a:pt x="42" y="360"/>
                      </a:cubicBezTo>
                      <a:cubicBezTo>
                        <a:pt x="39" y="343"/>
                        <a:pt x="38" y="327"/>
                        <a:pt x="36" y="309"/>
                      </a:cubicBezTo>
                      <a:cubicBezTo>
                        <a:pt x="35" y="293"/>
                        <a:pt x="35" y="279"/>
                        <a:pt x="35" y="262"/>
                      </a:cubicBezTo>
                      <a:cubicBezTo>
                        <a:pt x="35" y="252"/>
                        <a:pt x="36" y="244"/>
                        <a:pt x="38" y="233"/>
                      </a:cubicBezTo>
                      <a:cubicBezTo>
                        <a:pt x="39" y="225"/>
                        <a:pt x="42" y="214"/>
                        <a:pt x="43" y="206"/>
                      </a:cubicBezTo>
                      <a:cubicBezTo>
                        <a:pt x="46" y="198"/>
                        <a:pt x="49" y="190"/>
                        <a:pt x="52" y="182"/>
                      </a:cubicBezTo>
                      <a:cubicBezTo>
                        <a:pt x="55" y="175"/>
                        <a:pt x="60" y="169"/>
                        <a:pt x="64" y="161"/>
                      </a:cubicBezTo>
                      <a:cubicBezTo>
                        <a:pt x="68" y="154"/>
                        <a:pt x="74" y="146"/>
                        <a:pt x="78" y="139"/>
                      </a:cubicBezTo>
                      <a:cubicBezTo>
                        <a:pt x="84" y="130"/>
                        <a:pt x="90" y="123"/>
                        <a:pt x="97" y="115"/>
                      </a:cubicBezTo>
                      <a:cubicBezTo>
                        <a:pt x="103" y="108"/>
                        <a:pt x="110" y="101"/>
                        <a:pt x="116" y="95"/>
                      </a:cubicBezTo>
                      <a:cubicBezTo>
                        <a:pt x="122" y="88"/>
                        <a:pt x="129" y="82"/>
                        <a:pt x="135" y="75"/>
                      </a:cubicBezTo>
                      <a:cubicBezTo>
                        <a:pt x="143" y="67"/>
                        <a:pt x="152" y="61"/>
                        <a:pt x="159" y="53"/>
                      </a:cubicBezTo>
                      <a:cubicBezTo>
                        <a:pt x="162" y="51"/>
                        <a:pt x="163" y="48"/>
                        <a:pt x="166" y="45"/>
                      </a:cubicBezTo>
                      <a:cubicBezTo>
                        <a:pt x="166" y="47"/>
                        <a:pt x="166" y="48"/>
                        <a:pt x="166" y="50"/>
                      </a:cubicBezTo>
                      <a:cubicBezTo>
                        <a:pt x="166" y="57"/>
                        <a:pt x="166" y="63"/>
                        <a:pt x="166" y="70"/>
                      </a:cubicBezTo>
                      <a:cubicBezTo>
                        <a:pt x="166" y="83"/>
                        <a:pt x="167" y="95"/>
                        <a:pt x="167" y="108"/>
                      </a:cubicBezTo>
                      <a:cubicBezTo>
                        <a:pt x="166" y="131"/>
                        <a:pt x="161" y="155"/>
                        <a:pt x="156" y="178"/>
                      </a:cubicBezTo>
                      <a:cubicBezTo>
                        <a:pt x="151" y="191"/>
                        <a:pt x="145" y="203"/>
                        <a:pt x="141" y="216"/>
                      </a:cubicBezTo>
                      <a:cubicBezTo>
                        <a:pt x="135" y="228"/>
                        <a:pt x="129" y="239"/>
                        <a:pt x="124" y="249"/>
                      </a:cubicBezTo>
                      <a:lnTo>
                        <a:pt x="122" y="251"/>
                      </a:lnTo>
                      <a:cubicBezTo>
                        <a:pt x="116" y="258"/>
                        <a:pt x="116" y="270"/>
                        <a:pt x="125" y="277"/>
                      </a:cubicBezTo>
                      <a:cubicBezTo>
                        <a:pt x="132" y="283"/>
                        <a:pt x="145" y="283"/>
                        <a:pt x="151" y="274"/>
                      </a:cubicBezTo>
                      <a:cubicBezTo>
                        <a:pt x="156" y="268"/>
                        <a:pt x="159" y="262"/>
                        <a:pt x="161" y="257"/>
                      </a:cubicBezTo>
                      <a:cubicBezTo>
                        <a:pt x="166" y="249"/>
                        <a:pt x="170" y="242"/>
                        <a:pt x="173" y="233"/>
                      </a:cubicBezTo>
                      <a:cubicBezTo>
                        <a:pt x="176" y="226"/>
                        <a:pt x="179" y="219"/>
                        <a:pt x="183" y="212"/>
                      </a:cubicBezTo>
                      <a:cubicBezTo>
                        <a:pt x="188" y="203"/>
                        <a:pt x="191" y="194"/>
                        <a:pt x="194" y="184"/>
                      </a:cubicBezTo>
                      <a:cubicBezTo>
                        <a:pt x="198" y="166"/>
                        <a:pt x="202" y="149"/>
                        <a:pt x="204" y="131"/>
                      </a:cubicBezTo>
                      <a:cubicBezTo>
                        <a:pt x="205" y="121"/>
                        <a:pt x="205" y="110"/>
                        <a:pt x="205" y="99"/>
                      </a:cubicBezTo>
                      <a:cubicBezTo>
                        <a:pt x="205" y="91"/>
                        <a:pt x="205" y="80"/>
                        <a:pt x="204" y="72"/>
                      </a:cubicBezTo>
                      <a:cubicBezTo>
                        <a:pt x="204" y="63"/>
                        <a:pt x="204" y="54"/>
                        <a:pt x="204" y="44"/>
                      </a:cubicBezTo>
                      <a:cubicBezTo>
                        <a:pt x="204" y="40"/>
                        <a:pt x="204" y="34"/>
                        <a:pt x="204" y="29"/>
                      </a:cubicBezTo>
                      <a:cubicBezTo>
                        <a:pt x="204" y="25"/>
                        <a:pt x="202" y="22"/>
                        <a:pt x="201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5" name="Google Shape;7655;p27"/>
                <p:cNvSpPr/>
                <p:nvPr/>
              </p:nvSpPr>
              <p:spPr>
                <a:xfrm>
                  <a:off x="5896800" y="4385160"/>
                  <a:ext cx="87480" cy="17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87" extrusionOk="0">
                      <a:moveTo>
                        <a:pt x="229" y="33"/>
                      </a:moveTo>
                      <a:cubicBezTo>
                        <a:pt x="226" y="25"/>
                        <a:pt x="221" y="17"/>
                        <a:pt x="215" y="10"/>
                      </a:cubicBezTo>
                      <a:cubicBezTo>
                        <a:pt x="212" y="7"/>
                        <a:pt x="210" y="4"/>
                        <a:pt x="207" y="3"/>
                      </a:cubicBezTo>
                      <a:cubicBezTo>
                        <a:pt x="204" y="1"/>
                        <a:pt x="199" y="0"/>
                        <a:pt x="195" y="0"/>
                      </a:cubicBezTo>
                      <a:cubicBezTo>
                        <a:pt x="192" y="0"/>
                        <a:pt x="191" y="1"/>
                        <a:pt x="188" y="1"/>
                      </a:cubicBezTo>
                      <a:cubicBezTo>
                        <a:pt x="186" y="3"/>
                        <a:pt x="185" y="3"/>
                        <a:pt x="182" y="4"/>
                      </a:cubicBezTo>
                      <a:cubicBezTo>
                        <a:pt x="179" y="6"/>
                        <a:pt x="176" y="9"/>
                        <a:pt x="173" y="11"/>
                      </a:cubicBezTo>
                      <a:cubicBezTo>
                        <a:pt x="160" y="25"/>
                        <a:pt x="148" y="39"/>
                        <a:pt x="137" y="52"/>
                      </a:cubicBezTo>
                      <a:cubicBezTo>
                        <a:pt x="125" y="67"/>
                        <a:pt x="112" y="83"/>
                        <a:pt x="102" y="97"/>
                      </a:cubicBezTo>
                      <a:cubicBezTo>
                        <a:pt x="90" y="113"/>
                        <a:pt x="81" y="132"/>
                        <a:pt x="71" y="150"/>
                      </a:cubicBezTo>
                      <a:cubicBezTo>
                        <a:pt x="61" y="166"/>
                        <a:pt x="54" y="183"/>
                        <a:pt x="45" y="201"/>
                      </a:cubicBezTo>
                      <a:cubicBezTo>
                        <a:pt x="38" y="217"/>
                        <a:pt x="29" y="234"/>
                        <a:pt x="22" y="250"/>
                      </a:cubicBezTo>
                      <a:cubicBezTo>
                        <a:pt x="14" y="268"/>
                        <a:pt x="9" y="287"/>
                        <a:pt x="4" y="306"/>
                      </a:cubicBezTo>
                      <a:cubicBezTo>
                        <a:pt x="3" y="315"/>
                        <a:pt x="1" y="323"/>
                        <a:pt x="1" y="331"/>
                      </a:cubicBezTo>
                      <a:cubicBezTo>
                        <a:pt x="0" y="339"/>
                        <a:pt x="0" y="349"/>
                        <a:pt x="0" y="358"/>
                      </a:cubicBezTo>
                      <a:cubicBezTo>
                        <a:pt x="0" y="368"/>
                        <a:pt x="0" y="377"/>
                        <a:pt x="1" y="387"/>
                      </a:cubicBezTo>
                      <a:cubicBezTo>
                        <a:pt x="3" y="400"/>
                        <a:pt x="6" y="412"/>
                        <a:pt x="10" y="424"/>
                      </a:cubicBezTo>
                      <a:cubicBezTo>
                        <a:pt x="16" y="441"/>
                        <a:pt x="23" y="457"/>
                        <a:pt x="30" y="475"/>
                      </a:cubicBezTo>
                      <a:cubicBezTo>
                        <a:pt x="35" y="484"/>
                        <a:pt x="45" y="489"/>
                        <a:pt x="54" y="485"/>
                      </a:cubicBezTo>
                      <a:cubicBezTo>
                        <a:pt x="62" y="482"/>
                        <a:pt x="68" y="470"/>
                        <a:pt x="64" y="462"/>
                      </a:cubicBezTo>
                      <a:cubicBezTo>
                        <a:pt x="55" y="441"/>
                        <a:pt x="46" y="421"/>
                        <a:pt x="41" y="399"/>
                      </a:cubicBezTo>
                      <a:cubicBezTo>
                        <a:pt x="38" y="383"/>
                        <a:pt x="38" y="366"/>
                        <a:pt x="38" y="348"/>
                      </a:cubicBezTo>
                      <a:cubicBezTo>
                        <a:pt x="38" y="339"/>
                        <a:pt x="39" y="329"/>
                        <a:pt x="41" y="320"/>
                      </a:cubicBezTo>
                      <a:cubicBezTo>
                        <a:pt x="42" y="312"/>
                        <a:pt x="43" y="301"/>
                        <a:pt x="46" y="293"/>
                      </a:cubicBezTo>
                      <a:cubicBezTo>
                        <a:pt x="51" y="278"/>
                        <a:pt x="57" y="265"/>
                        <a:pt x="62" y="250"/>
                      </a:cubicBezTo>
                      <a:cubicBezTo>
                        <a:pt x="68" y="236"/>
                        <a:pt x="76" y="222"/>
                        <a:pt x="83" y="207"/>
                      </a:cubicBezTo>
                      <a:cubicBezTo>
                        <a:pt x="90" y="193"/>
                        <a:pt x="98" y="178"/>
                        <a:pt x="105" y="164"/>
                      </a:cubicBezTo>
                      <a:cubicBezTo>
                        <a:pt x="113" y="151"/>
                        <a:pt x="119" y="138"/>
                        <a:pt x="127" y="125"/>
                      </a:cubicBezTo>
                      <a:cubicBezTo>
                        <a:pt x="138" y="109"/>
                        <a:pt x="150" y="93"/>
                        <a:pt x="163" y="77"/>
                      </a:cubicBezTo>
                      <a:cubicBezTo>
                        <a:pt x="169" y="70"/>
                        <a:pt x="175" y="62"/>
                        <a:pt x="182" y="55"/>
                      </a:cubicBezTo>
                      <a:cubicBezTo>
                        <a:pt x="186" y="49"/>
                        <a:pt x="191" y="45"/>
                        <a:pt x="195" y="39"/>
                      </a:cubicBezTo>
                      <a:cubicBezTo>
                        <a:pt x="196" y="45"/>
                        <a:pt x="199" y="51"/>
                        <a:pt x="201" y="55"/>
                      </a:cubicBezTo>
                      <a:cubicBezTo>
                        <a:pt x="205" y="77"/>
                        <a:pt x="207" y="99"/>
                        <a:pt x="208" y="122"/>
                      </a:cubicBezTo>
                      <a:cubicBezTo>
                        <a:pt x="208" y="134"/>
                        <a:pt x="208" y="146"/>
                        <a:pt x="208" y="156"/>
                      </a:cubicBezTo>
                      <a:cubicBezTo>
                        <a:pt x="208" y="166"/>
                        <a:pt x="208" y="176"/>
                        <a:pt x="208" y="186"/>
                      </a:cubicBezTo>
                      <a:cubicBezTo>
                        <a:pt x="207" y="218"/>
                        <a:pt x="201" y="250"/>
                        <a:pt x="192" y="282"/>
                      </a:cubicBezTo>
                      <a:cubicBezTo>
                        <a:pt x="189" y="290"/>
                        <a:pt x="186" y="298"/>
                        <a:pt x="183" y="306"/>
                      </a:cubicBezTo>
                      <a:cubicBezTo>
                        <a:pt x="180" y="312"/>
                        <a:pt x="179" y="317"/>
                        <a:pt x="176" y="323"/>
                      </a:cubicBezTo>
                      <a:cubicBezTo>
                        <a:pt x="175" y="325"/>
                        <a:pt x="175" y="326"/>
                        <a:pt x="173" y="326"/>
                      </a:cubicBezTo>
                      <a:cubicBezTo>
                        <a:pt x="172" y="328"/>
                        <a:pt x="170" y="329"/>
                        <a:pt x="169" y="332"/>
                      </a:cubicBezTo>
                      <a:cubicBezTo>
                        <a:pt x="167" y="336"/>
                        <a:pt x="168" y="343"/>
                        <a:pt x="169" y="347"/>
                      </a:cubicBezTo>
                      <a:cubicBezTo>
                        <a:pt x="171" y="352"/>
                        <a:pt x="175" y="354"/>
                        <a:pt x="178" y="357"/>
                      </a:cubicBezTo>
                      <a:cubicBezTo>
                        <a:pt x="182" y="358"/>
                        <a:pt x="188" y="360"/>
                        <a:pt x="192" y="357"/>
                      </a:cubicBezTo>
                      <a:cubicBezTo>
                        <a:pt x="196" y="355"/>
                        <a:pt x="199" y="352"/>
                        <a:pt x="201" y="349"/>
                      </a:cubicBezTo>
                      <a:cubicBezTo>
                        <a:pt x="201" y="348"/>
                        <a:pt x="202" y="348"/>
                        <a:pt x="202" y="347"/>
                      </a:cubicBezTo>
                      <a:cubicBezTo>
                        <a:pt x="205" y="344"/>
                        <a:pt x="207" y="341"/>
                        <a:pt x="208" y="336"/>
                      </a:cubicBezTo>
                      <a:cubicBezTo>
                        <a:pt x="211" y="331"/>
                        <a:pt x="214" y="325"/>
                        <a:pt x="217" y="319"/>
                      </a:cubicBezTo>
                      <a:cubicBezTo>
                        <a:pt x="220" y="312"/>
                        <a:pt x="223" y="303"/>
                        <a:pt x="226" y="296"/>
                      </a:cubicBezTo>
                      <a:cubicBezTo>
                        <a:pt x="229" y="285"/>
                        <a:pt x="231" y="277"/>
                        <a:pt x="233" y="266"/>
                      </a:cubicBezTo>
                      <a:cubicBezTo>
                        <a:pt x="234" y="258"/>
                        <a:pt x="237" y="249"/>
                        <a:pt x="239" y="240"/>
                      </a:cubicBezTo>
                      <a:cubicBezTo>
                        <a:pt x="240" y="230"/>
                        <a:pt x="242" y="221"/>
                        <a:pt x="242" y="211"/>
                      </a:cubicBezTo>
                      <a:cubicBezTo>
                        <a:pt x="243" y="192"/>
                        <a:pt x="243" y="173"/>
                        <a:pt x="243" y="154"/>
                      </a:cubicBezTo>
                      <a:cubicBezTo>
                        <a:pt x="243" y="146"/>
                        <a:pt x="243" y="136"/>
                        <a:pt x="243" y="127"/>
                      </a:cubicBezTo>
                      <a:cubicBezTo>
                        <a:pt x="243" y="119"/>
                        <a:pt x="242" y="108"/>
                        <a:pt x="242" y="99"/>
                      </a:cubicBezTo>
                      <a:cubicBezTo>
                        <a:pt x="240" y="80"/>
                        <a:pt x="239" y="60"/>
                        <a:pt x="233" y="41"/>
                      </a:cubicBezTo>
                      <a:cubicBezTo>
                        <a:pt x="233" y="39"/>
                        <a:pt x="233" y="39"/>
                        <a:pt x="233" y="38"/>
                      </a:cubicBezTo>
                      <a:cubicBezTo>
                        <a:pt x="231" y="41"/>
                        <a:pt x="230" y="36"/>
                        <a:pt x="22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6" name="Google Shape;7656;p27"/>
                <p:cNvSpPr/>
                <p:nvPr/>
              </p:nvSpPr>
              <p:spPr>
                <a:xfrm>
                  <a:off x="5901120" y="4283280"/>
                  <a:ext cx="9576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510" extrusionOk="0">
                      <a:moveTo>
                        <a:pt x="254" y="48"/>
                      </a:moveTo>
                      <a:cubicBezTo>
                        <a:pt x="251" y="41"/>
                        <a:pt x="249" y="34"/>
                        <a:pt x="246" y="26"/>
                      </a:cubicBezTo>
                      <a:cubicBezTo>
                        <a:pt x="241" y="18"/>
                        <a:pt x="237" y="10"/>
                        <a:pt x="230" y="6"/>
                      </a:cubicBezTo>
                      <a:cubicBezTo>
                        <a:pt x="224" y="2"/>
                        <a:pt x="217" y="-1"/>
                        <a:pt x="209" y="0"/>
                      </a:cubicBezTo>
                      <a:cubicBezTo>
                        <a:pt x="203" y="2"/>
                        <a:pt x="199" y="3"/>
                        <a:pt x="195" y="6"/>
                      </a:cubicBezTo>
                      <a:cubicBezTo>
                        <a:pt x="189" y="10"/>
                        <a:pt x="183" y="16"/>
                        <a:pt x="179" y="22"/>
                      </a:cubicBezTo>
                      <a:cubicBezTo>
                        <a:pt x="167" y="35"/>
                        <a:pt x="157" y="50"/>
                        <a:pt x="147" y="63"/>
                      </a:cubicBezTo>
                      <a:cubicBezTo>
                        <a:pt x="131" y="86"/>
                        <a:pt x="117" y="109"/>
                        <a:pt x="103" y="133"/>
                      </a:cubicBezTo>
                      <a:cubicBezTo>
                        <a:pt x="93" y="149"/>
                        <a:pt x="82" y="163"/>
                        <a:pt x="72" y="181"/>
                      </a:cubicBezTo>
                      <a:cubicBezTo>
                        <a:pt x="62" y="197"/>
                        <a:pt x="53" y="214"/>
                        <a:pt x="45" y="232"/>
                      </a:cubicBezTo>
                      <a:cubicBezTo>
                        <a:pt x="37" y="248"/>
                        <a:pt x="29" y="265"/>
                        <a:pt x="23" y="283"/>
                      </a:cubicBezTo>
                      <a:cubicBezTo>
                        <a:pt x="15" y="302"/>
                        <a:pt x="10" y="321"/>
                        <a:pt x="5" y="340"/>
                      </a:cubicBezTo>
                      <a:cubicBezTo>
                        <a:pt x="-1" y="367"/>
                        <a:pt x="-1" y="395"/>
                        <a:pt x="1" y="423"/>
                      </a:cubicBezTo>
                      <a:cubicBezTo>
                        <a:pt x="2" y="437"/>
                        <a:pt x="5" y="450"/>
                        <a:pt x="10" y="463"/>
                      </a:cubicBezTo>
                      <a:cubicBezTo>
                        <a:pt x="11" y="469"/>
                        <a:pt x="13" y="474"/>
                        <a:pt x="15" y="480"/>
                      </a:cubicBezTo>
                      <a:cubicBezTo>
                        <a:pt x="18" y="487"/>
                        <a:pt x="21" y="493"/>
                        <a:pt x="24" y="498"/>
                      </a:cubicBezTo>
                      <a:cubicBezTo>
                        <a:pt x="27" y="503"/>
                        <a:pt x="29" y="506"/>
                        <a:pt x="33" y="509"/>
                      </a:cubicBezTo>
                      <a:cubicBezTo>
                        <a:pt x="37" y="510"/>
                        <a:pt x="44" y="511"/>
                        <a:pt x="48" y="509"/>
                      </a:cubicBezTo>
                      <a:cubicBezTo>
                        <a:pt x="53" y="508"/>
                        <a:pt x="55" y="503"/>
                        <a:pt x="58" y="500"/>
                      </a:cubicBezTo>
                      <a:cubicBezTo>
                        <a:pt x="59" y="496"/>
                        <a:pt x="61" y="490"/>
                        <a:pt x="58" y="485"/>
                      </a:cubicBezTo>
                      <a:cubicBezTo>
                        <a:pt x="50" y="471"/>
                        <a:pt x="45" y="456"/>
                        <a:pt x="40" y="440"/>
                      </a:cubicBezTo>
                      <a:cubicBezTo>
                        <a:pt x="37" y="423"/>
                        <a:pt x="36" y="407"/>
                        <a:pt x="36" y="389"/>
                      </a:cubicBezTo>
                      <a:cubicBezTo>
                        <a:pt x="37" y="369"/>
                        <a:pt x="39" y="348"/>
                        <a:pt x="45" y="328"/>
                      </a:cubicBezTo>
                      <a:cubicBezTo>
                        <a:pt x="49" y="316"/>
                        <a:pt x="52" y="306"/>
                        <a:pt x="56" y="294"/>
                      </a:cubicBezTo>
                      <a:cubicBezTo>
                        <a:pt x="61" y="283"/>
                        <a:pt x="65" y="271"/>
                        <a:pt x="71" y="261"/>
                      </a:cubicBezTo>
                      <a:cubicBezTo>
                        <a:pt x="81" y="239"/>
                        <a:pt x="91" y="216"/>
                        <a:pt x="104" y="195"/>
                      </a:cubicBezTo>
                      <a:cubicBezTo>
                        <a:pt x="113" y="182"/>
                        <a:pt x="122" y="168"/>
                        <a:pt x="131" y="155"/>
                      </a:cubicBezTo>
                      <a:cubicBezTo>
                        <a:pt x="141" y="140"/>
                        <a:pt x="149" y="124"/>
                        <a:pt x="158" y="108"/>
                      </a:cubicBezTo>
                      <a:cubicBezTo>
                        <a:pt x="167" y="95"/>
                        <a:pt x="176" y="80"/>
                        <a:pt x="184" y="69"/>
                      </a:cubicBezTo>
                      <a:cubicBezTo>
                        <a:pt x="189" y="63"/>
                        <a:pt x="195" y="56"/>
                        <a:pt x="200" y="50"/>
                      </a:cubicBezTo>
                      <a:cubicBezTo>
                        <a:pt x="203" y="47"/>
                        <a:pt x="206" y="42"/>
                        <a:pt x="209" y="40"/>
                      </a:cubicBezTo>
                      <a:lnTo>
                        <a:pt x="209" y="40"/>
                      </a:lnTo>
                      <a:cubicBezTo>
                        <a:pt x="217" y="53"/>
                        <a:pt x="221" y="67"/>
                        <a:pt x="224" y="82"/>
                      </a:cubicBezTo>
                      <a:cubicBezTo>
                        <a:pt x="228" y="99"/>
                        <a:pt x="230" y="117"/>
                        <a:pt x="230" y="134"/>
                      </a:cubicBezTo>
                      <a:cubicBezTo>
                        <a:pt x="230" y="146"/>
                        <a:pt x="228" y="158"/>
                        <a:pt x="227" y="168"/>
                      </a:cubicBezTo>
                      <a:cubicBezTo>
                        <a:pt x="225" y="179"/>
                        <a:pt x="224" y="190"/>
                        <a:pt x="221" y="200"/>
                      </a:cubicBezTo>
                      <a:cubicBezTo>
                        <a:pt x="217" y="213"/>
                        <a:pt x="212" y="225"/>
                        <a:pt x="206" y="238"/>
                      </a:cubicBezTo>
                      <a:cubicBezTo>
                        <a:pt x="200" y="251"/>
                        <a:pt x="195" y="262"/>
                        <a:pt x="187" y="274"/>
                      </a:cubicBezTo>
                      <a:cubicBezTo>
                        <a:pt x="186" y="277"/>
                        <a:pt x="184" y="278"/>
                        <a:pt x="183" y="281"/>
                      </a:cubicBezTo>
                      <a:cubicBezTo>
                        <a:pt x="182" y="283"/>
                        <a:pt x="180" y="286"/>
                        <a:pt x="179" y="287"/>
                      </a:cubicBezTo>
                      <a:cubicBezTo>
                        <a:pt x="174" y="290"/>
                        <a:pt x="173" y="295"/>
                        <a:pt x="171" y="299"/>
                      </a:cubicBezTo>
                      <a:cubicBezTo>
                        <a:pt x="170" y="304"/>
                        <a:pt x="171" y="309"/>
                        <a:pt x="174" y="312"/>
                      </a:cubicBezTo>
                      <a:cubicBezTo>
                        <a:pt x="177" y="316"/>
                        <a:pt x="182" y="318"/>
                        <a:pt x="186" y="319"/>
                      </a:cubicBezTo>
                      <a:cubicBezTo>
                        <a:pt x="192" y="321"/>
                        <a:pt x="195" y="319"/>
                        <a:pt x="199" y="316"/>
                      </a:cubicBezTo>
                      <a:cubicBezTo>
                        <a:pt x="203" y="313"/>
                        <a:pt x="206" y="309"/>
                        <a:pt x="209" y="306"/>
                      </a:cubicBezTo>
                      <a:cubicBezTo>
                        <a:pt x="212" y="303"/>
                        <a:pt x="214" y="299"/>
                        <a:pt x="217" y="294"/>
                      </a:cubicBezTo>
                      <a:cubicBezTo>
                        <a:pt x="221" y="287"/>
                        <a:pt x="227" y="278"/>
                        <a:pt x="231" y="270"/>
                      </a:cubicBezTo>
                      <a:cubicBezTo>
                        <a:pt x="238" y="254"/>
                        <a:pt x="246" y="238"/>
                        <a:pt x="251" y="222"/>
                      </a:cubicBezTo>
                      <a:cubicBezTo>
                        <a:pt x="254" y="213"/>
                        <a:pt x="257" y="203"/>
                        <a:pt x="260" y="192"/>
                      </a:cubicBezTo>
                      <a:cubicBezTo>
                        <a:pt x="262" y="184"/>
                        <a:pt x="263" y="175"/>
                        <a:pt x="263" y="166"/>
                      </a:cubicBezTo>
                      <a:cubicBezTo>
                        <a:pt x="265" y="147"/>
                        <a:pt x="266" y="127"/>
                        <a:pt x="265" y="107"/>
                      </a:cubicBezTo>
                      <a:cubicBezTo>
                        <a:pt x="263" y="98"/>
                        <a:pt x="263" y="88"/>
                        <a:pt x="260" y="79"/>
                      </a:cubicBezTo>
                      <a:cubicBezTo>
                        <a:pt x="259" y="73"/>
                        <a:pt x="257" y="67"/>
                        <a:pt x="256" y="61"/>
                      </a:cubicBezTo>
                      <a:cubicBezTo>
                        <a:pt x="257" y="57"/>
                        <a:pt x="256" y="53"/>
                        <a:pt x="254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7" name="Google Shape;7657;p27"/>
                <p:cNvSpPr/>
                <p:nvPr/>
              </p:nvSpPr>
              <p:spPr>
                <a:xfrm>
                  <a:off x="5833080" y="4470840"/>
                  <a:ext cx="83160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350" extrusionOk="0">
                      <a:moveTo>
                        <a:pt x="226" y="213"/>
                      </a:moveTo>
                      <a:cubicBezTo>
                        <a:pt x="225" y="209"/>
                        <a:pt x="223" y="206"/>
                        <a:pt x="222" y="202"/>
                      </a:cubicBezTo>
                      <a:cubicBezTo>
                        <a:pt x="218" y="193"/>
                        <a:pt x="215" y="184"/>
                        <a:pt x="210" y="176"/>
                      </a:cubicBezTo>
                      <a:cubicBezTo>
                        <a:pt x="202" y="158"/>
                        <a:pt x="190" y="142"/>
                        <a:pt x="177" y="128"/>
                      </a:cubicBezTo>
                      <a:cubicBezTo>
                        <a:pt x="169" y="120"/>
                        <a:pt x="162" y="113"/>
                        <a:pt x="155" y="106"/>
                      </a:cubicBezTo>
                      <a:cubicBezTo>
                        <a:pt x="149" y="100"/>
                        <a:pt x="142" y="93"/>
                        <a:pt x="136" y="87"/>
                      </a:cubicBezTo>
                      <a:cubicBezTo>
                        <a:pt x="123" y="74"/>
                        <a:pt x="107" y="62"/>
                        <a:pt x="92" y="50"/>
                      </a:cubicBezTo>
                      <a:cubicBezTo>
                        <a:pt x="79" y="39"/>
                        <a:pt x="66" y="26"/>
                        <a:pt x="51" y="15"/>
                      </a:cubicBezTo>
                      <a:cubicBezTo>
                        <a:pt x="44" y="9"/>
                        <a:pt x="35" y="2"/>
                        <a:pt x="27" y="1"/>
                      </a:cubicBezTo>
                      <a:cubicBezTo>
                        <a:pt x="17" y="-2"/>
                        <a:pt x="8" y="4"/>
                        <a:pt x="3" y="12"/>
                      </a:cubicBezTo>
                      <a:cubicBezTo>
                        <a:pt x="0" y="18"/>
                        <a:pt x="0" y="27"/>
                        <a:pt x="0" y="33"/>
                      </a:cubicBezTo>
                      <a:cubicBezTo>
                        <a:pt x="0" y="42"/>
                        <a:pt x="0" y="50"/>
                        <a:pt x="0" y="58"/>
                      </a:cubicBezTo>
                      <a:cubicBezTo>
                        <a:pt x="0" y="66"/>
                        <a:pt x="2" y="77"/>
                        <a:pt x="3" y="85"/>
                      </a:cubicBezTo>
                      <a:cubicBezTo>
                        <a:pt x="5" y="95"/>
                        <a:pt x="8" y="106"/>
                        <a:pt x="11" y="116"/>
                      </a:cubicBezTo>
                      <a:cubicBezTo>
                        <a:pt x="12" y="125"/>
                        <a:pt x="15" y="133"/>
                        <a:pt x="18" y="142"/>
                      </a:cubicBezTo>
                      <a:cubicBezTo>
                        <a:pt x="24" y="158"/>
                        <a:pt x="30" y="174"/>
                        <a:pt x="38" y="190"/>
                      </a:cubicBezTo>
                      <a:cubicBezTo>
                        <a:pt x="47" y="208"/>
                        <a:pt x="56" y="224"/>
                        <a:pt x="66" y="240"/>
                      </a:cubicBezTo>
                      <a:cubicBezTo>
                        <a:pt x="76" y="254"/>
                        <a:pt x="86" y="269"/>
                        <a:pt x="98" y="282"/>
                      </a:cubicBezTo>
                      <a:cubicBezTo>
                        <a:pt x="110" y="295"/>
                        <a:pt x="121" y="308"/>
                        <a:pt x="135" y="320"/>
                      </a:cubicBezTo>
                      <a:cubicBezTo>
                        <a:pt x="142" y="326"/>
                        <a:pt x="148" y="331"/>
                        <a:pt x="155" y="337"/>
                      </a:cubicBezTo>
                      <a:cubicBezTo>
                        <a:pt x="159" y="340"/>
                        <a:pt x="162" y="343"/>
                        <a:pt x="165" y="346"/>
                      </a:cubicBezTo>
                      <a:cubicBezTo>
                        <a:pt x="172" y="352"/>
                        <a:pt x="184" y="350"/>
                        <a:pt x="191" y="343"/>
                      </a:cubicBezTo>
                      <a:cubicBezTo>
                        <a:pt x="197" y="336"/>
                        <a:pt x="196" y="324"/>
                        <a:pt x="188" y="317"/>
                      </a:cubicBezTo>
                      <a:cubicBezTo>
                        <a:pt x="183" y="313"/>
                        <a:pt x="177" y="308"/>
                        <a:pt x="171" y="302"/>
                      </a:cubicBezTo>
                      <a:cubicBezTo>
                        <a:pt x="159" y="294"/>
                        <a:pt x="149" y="283"/>
                        <a:pt x="140" y="273"/>
                      </a:cubicBezTo>
                      <a:cubicBezTo>
                        <a:pt x="130" y="262"/>
                        <a:pt x="120" y="250"/>
                        <a:pt x="110" y="237"/>
                      </a:cubicBezTo>
                      <a:cubicBezTo>
                        <a:pt x="100" y="225"/>
                        <a:pt x="92" y="212"/>
                        <a:pt x="84" y="199"/>
                      </a:cubicBezTo>
                      <a:cubicBezTo>
                        <a:pt x="75" y="183"/>
                        <a:pt x="68" y="167"/>
                        <a:pt x="60" y="151"/>
                      </a:cubicBezTo>
                      <a:cubicBezTo>
                        <a:pt x="53" y="133"/>
                        <a:pt x="47" y="117"/>
                        <a:pt x="43" y="98"/>
                      </a:cubicBezTo>
                      <a:cubicBezTo>
                        <a:pt x="40" y="87"/>
                        <a:pt x="38" y="74"/>
                        <a:pt x="37" y="60"/>
                      </a:cubicBezTo>
                      <a:cubicBezTo>
                        <a:pt x="37" y="56"/>
                        <a:pt x="37" y="52"/>
                        <a:pt x="37" y="47"/>
                      </a:cubicBezTo>
                      <a:cubicBezTo>
                        <a:pt x="40" y="50"/>
                        <a:pt x="43" y="53"/>
                        <a:pt x="46" y="55"/>
                      </a:cubicBezTo>
                      <a:cubicBezTo>
                        <a:pt x="57" y="65"/>
                        <a:pt x="68" y="75"/>
                        <a:pt x="79" y="84"/>
                      </a:cubicBezTo>
                      <a:cubicBezTo>
                        <a:pt x="91" y="94"/>
                        <a:pt x="102" y="103"/>
                        <a:pt x="113" y="113"/>
                      </a:cubicBezTo>
                      <a:cubicBezTo>
                        <a:pt x="118" y="119"/>
                        <a:pt x="123" y="123"/>
                        <a:pt x="129" y="129"/>
                      </a:cubicBezTo>
                      <a:cubicBezTo>
                        <a:pt x="133" y="133"/>
                        <a:pt x="139" y="138"/>
                        <a:pt x="143" y="144"/>
                      </a:cubicBezTo>
                      <a:cubicBezTo>
                        <a:pt x="155" y="155"/>
                        <a:pt x="165" y="168"/>
                        <a:pt x="174" y="181"/>
                      </a:cubicBezTo>
                      <a:cubicBezTo>
                        <a:pt x="178" y="190"/>
                        <a:pt x="183" y="199"/>
                        <a:pt x="186" y="208"/>
                      </a:cubicBezTo>
                      <a:cubicBezTo>
                        <a:pt x="187" y="212"/>
                        <a:pt x="190" y="218"/>
                        <a:pt x="191" y="222"/>
                      </a:cubicBezTo>
                      <a:cubicBezTo>
                        <a:pt x="193" y="227"/>
                        <a:pt x="195" y="233"/>
                        <a:pt x="196" y="237"/>
                      </a:cubicBezTo>
                      <a:cubicBezTo>
                        <a:pt x="198" y="242"/>
                        <a:pt x="202" y="246"/>
                        <a:pt x="204" y="247"/>
                      </a:cubicBezTo>
                      <a:cubicBezTo>
                        <a:pt x="209" y="248"/>
                        <a:pt x="215" y="248"/>
                        <a:pt x="219" y="247"/>
                      </a:cubicBezTo>
                      <a:cubicBezTo>
                        <a:pt x="223" y="246"/>
                        <a:pt x="226" y="241"/>
                        <a:pt x="229" y="238"/>
                      </a:cubicBezTo>
                      <a:cubicBezTo>
                        <a:pt x="231" y="234"/>
                        <a:pt x="231" y="229"/>
                        <a:pt x="229" y="224"/>
                      </a:cubicBezTo>
                      <a:cubicBezTo>
                        <a:pt x="229" y="222"/>
                        <a:pt x="228" y="221"/>
                        <a:pt x="228" y="219"/>
                      </a:cubicBezTo>
                      <a:cubicBezTo>
                        <a:pt x="228" y="218"/>
                        <a:pt x="226" y="215"/>
                        <a:pt x="226" y="2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8" name="Google Shape;7658;p27"/>
                <p:cNvSpPr/>
                <p:nvPr/>
              </p:nvSpPr>
              <p:spPr>
                <a:xfrm>
                  <a:off x="5801760" y="4341960"/>
                  <a:ext cx="116280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95" extrusionOk="0">
                      <a:moveTo>
                        <a:pt x="322" y="343"/>
                      </a:moveTo>
                      <a:cubicBezTo>
                        <a:pt x="315" y="324"/>
                        <a:pt x="309" y="305"/>
                        <a:pt x="300" y="287"/>
                      </a:cubicBezTo>
                      <a:cubicBezTo>
                        <a:pt x="291" y="268"/>
                        <a:pt x="278" y="252"/>
                        <a:pt x="267" y="236"/>
                      </a:cubicBezTo>
                      <a:cubicBezTo>
                        <a:pt x="255" y="222"/>
                        <a:pt x="243" y="207"/>
                        <a:pt x="232" y="194"/>
                      </a:cubicBezTo>
                      <a:cubicBezTo>
                        <a:pt x="219" y="180"/>
                        <a:pt x="204" y="165"/>
                        <a:pt x="191" y="150"/>
                      </a:cubicBezTo>
                      <a:cubicBezTo>
                        <a:pt x="175" y="133"/>
                        <a:pt x="157" y="117"/>
                        <a:pt x="141" y="99"/>
                      </a:cubicBezTo>
                      <a:cubicBezTo>
                        <a:pt x="128" y="86"/>
                        <a:pt x="117" y="72"/>
                        <a:pt x="102" y="59"/>
                      </a:cubicBezTo>
                      <a:cubicBezTo>
                        <a:pt x="89" y="46"/>
                        <a:pt x="74" y="34"/>
                        <a:pt x="61" y="21"/>
                      </a:cubicBezTo>
                      <a:cubicBezTo>
                        <a:pt x="58" y="18"/>
                        <a:pt x="55" y="15"/>
                        <a:pt x="53" y="12"/>
                      </a:cubicBezTo>
                      <a:cubicBezTo>
                        <a:pt x="50" y="11"/>
                        <a:pt x="48" y="9"/>
                        <a:pt x="45" y="6"/>
                      </a:cubicBezTo>
                      <a:cubicBezTo>
                        <a:pt x="42" y="5"/>
                        <a:pt x="39" y="4"/>
                        <a:pt x="36" y="2"/>
                      </a:cubicBezTo>
                      <a:cubicBezTo>
                        <a:pt x="34" y="1"/>
                        <a:pt x="31" y="0"/>
                        <a:pt x="28" y="0"/>
                      </a:cubicBezTo>
                      <a:cubicBezTo>
                        <a:pt x="25" y="0"/>
                        <a:pt x="23" y="0"/>
                        <a:pt x="20" y="2"/>
                      </a:cubicBezTo>
                      <a:cubicBezTo>
                        <a:pt x="19" y="2"/>
                        <a:pt x="19" y="2"/>
                        <a:pt x="18" y="3"/>
                      </a:cubicBezTo>
                      <a:cubicBezTo>
                        <a:pt x="15" y="5"/>
                        <a:pt x="12" y="6"/>
                        <a:pt x="10" y="9"/>
                      </a:cubicBezTo>
                      <a:cubicBezTo>
                        <a:pt x="7" y="12"/>
                        <a:pt x="6" y="13"/>
                        <a:pt x="4" y="16"/>
                      </a:cubicBezTo>
                      <a:cubicBezTo>
                        <a:pt x="3" y="19"/>
                        <a:pt x="3" y="22"/>
                        <a:pt x="2" y="25"/>
                      </a:cubicBezTo>
                      <a:cubicBezTo>
                        <a:pt x="2" y="28"/>
                        <a:pt x="0" y="29"/>
                        <a:pt x="0" y="32"/>
                      </a:cubicBezTo>
                      <a:cubicBezTo>
                        <a:pt x="0" y="40"/>
                        <a:pt x="0" y="47"/>
                        <a:pt x="0" y="54"/>
                      </a:cubicBezTo>
                      <a:cubicBezTo>
                        <a:pt x="0" y="63"/>
                        <a:pt x="2" y="72"/>
                        <a:pt x="3" y="80"/>
                      </a:cubicBezTo>
                      <a:cubicBezTo>
                        <a:pt x="4" y="89"/>
                        <a:pt x="6" y="99"/>
                        <a:pt x="7" y="108"/>
                      </a:cubicBezTo>
                      <a:cubicBezTo>
                        <a:pt x="9" y="117"/>
                        <a:pt x="12" y="126"/>
                        <a:pt x="13" y="133"/>
                      </a:cubicBezTo>
                      <a:cubicBezTo>
                        <a:pt x="16" y="143"/>
                        <a:pt x="18" y="153"/>
                        <a:pt x="20" y="164"/>
                      </a:cubicBezTo>
                      <a:cubicBezTo>
                        <a:pt x="25" y="182"/>
                        <a:pt x="31" y="200"/>
                        <a:pt x="35" y="217"/>
                      </a:cubicBezTo>
                      <a:cubicBezTo>
                        <a:pt x="38" y="226"/>
                        <a:pt x="39" y="235"/>
                        <a:pt x="44" y="242"/>
                      </a:cubicBezTo>
                      <a:cubicBezTo>
                        <a:pt x="47" y="251"/>
                        <a:pt x="51" y="260"/>
                        <a:pt x="54" y="267"/>
                      </a:cubicBezTo>
                      <a:cubicBezTo>
                        <a:pt x="61" y="283"/>
                        <a:pt x="67" y="298"/>
                        <a:pt x="74" y="314"/>
                      </a:cubicBezTo>
                      <a:cubicBezTo>
                        <a:pt x="80" y="325"/>
                        <a:pt x="86" y="338"/>
                        <a:pt x="92" y="349"/>
                      </a:cubicBezTo>
                      <a:cubicBezTo>
                        <a:pt x="98" y="361"/>
                        <a:pt x="104" y="372"/>
                        <a:pt x="109" y="384"/>
                      </a:cubicBezTo>
                      <a:cubicBezTo>
                        <a:pt x="112" y="388"/>
                        <a:pt x="114" y="391"/>
                        <a:pt x="118" y="394"/>
                      </a:cubicBezTo>
                      <a:cubicBezTo>
                        <a:pt x="122" y="395"/>
                        <a:pt x="129" y="396"/>
                        <a:pt x="133" y="394"/>
                      </a:cubicBezTo>
                      <a:cubicBezTo>
                        <a:pt x="138" y="393"/>
                        <a:pt x="140" y="388"/>
                        <a:pt x="143" y="385"/>
                      </a:cubicBezTo>
                      <a:cubicBezTo>
                        <a:pt x="144" y="381"/>
                        <a:pt x="146" y="375"/>
                        <a:pt x="143" y="370"/>
                      </a:cubicBezTo>
                      <a:cubicBezTo>
                        <a:pt x="136" y="357"/>
                        <a:pt x="128" y="343"/>
                        <a:pt x="121" y="330"/>
                      </a:cubicBezTo>
                      <a:cubicBezTo>
                        <a:pt x="114" y="315"/>
                        <a:pt x="106" y="301"/>
                        <a:pt x="99" y="286"/>
                      </a:cubicBezTo>
                      <a:cubicBezTo>
                        <a:pt x="92" y="272"/>
                        <a:pt x="86" y="255"/>
                        <a:pt x="79" y="239"/>
                      </a:cubicBezTo>
                      <a:cubicBezTo>
                        <a:pt x="71" y="222"/>
                        <a:pt x="67" y="204"/>
                        <a:pt x="61" y="187"/>
                      </a:cubicBezTo>
                      <a:cubicBezTo>
                        <a:pt x="58" y="174"/>
                        <a:pt x="54" y="162"/>
                        <a:pt x="51" y="149"/>
                      </a:cubicBezTo>
                      <a:cubicBezTo>
                        <a:pt x="47" y="131"/>
                        <a:pt x="42" y="113"/>
                        <a:pt x="38" y="95"/>
                      </a:cubicBezTo>
                      <a:cubicBezTo>
                        <a:pt x="36" y="85"/>
                        <a:pt x="35" y="75"/>
                        <a:pt x="34" y="64"/>
                      </a:cubicBezTo>
                      <a:cubicBezTo>
                        <a:pt x="32" y="59"/>
                        <a:pt x="32" y="53"/>
                        <a:pt x="32" y="47"/>
                      </a:cubicBezTo>
                      <a:cubicBezTo>
                        <a:pt x="34" y="48"/>
                        <a:pt x="35" y="48"/>
                        <a:pt x="35" y="50"/>
                      </a:cubicBezTo>
                      <a:cubicBezTo>
                        <a:pt x="41" y="56"/>
                        <a:pt x="47" y="60"/>
                        <a:pt x="53" y="66"/>
                      </a:cubicBezTo>
                      <a:cubicBezTo>
                        <a:pt x="63" y="76"/>
                        <a:pt x="73" y="85"/>
                        <a:pt x="83" y="95"/>
                      </a:cubicBezTo>
                      <a:cubicBezTo>
                        <a:pt x="98" y="111"/>
                        <a:pt x="112" y="126"/>
                        <a:pt x="127" y="142"/>
                      </a:cubicBezTo>
                      <a:cubicBezTo>
                        <a:pt x="141" y="156"/>
                        <a:pt x="155" y="171"/>
                        <a:pt x="169" y="185"/>
                      </a:cubicBezTo>
                      <a:cubicBezTo>
                        <a:pt x="187" y="203"/>
                        <a:pt x="203" y="222"/>
                        <a:pt x="219" y="241"/>
                      </a:cubicBezTo>
                      <a:cubicBezTo>
                        <a:pt x="227" y="251"/>
                        <a:pt x="235" y="261"/>
                        <a:pt x="242" y="271"/>
                      </a:cubicBezTo>
                      <a:cubicBezTo>
                        <a:pt x="249" y="280"/>
                        <a:pt x="255" y="290"/>
                        <a:pt x="261" y="300"/>
                      </a:cubicBezTo>
                      <a:cubicBezTo>
                        <a:pt x="270" y="319"/>
                        <a:pt x="277" y="338"/>
                        <a:pt x="283" y="357"/>
                      </a:cubicBezTo>
                      <a:cubicBezTo>
                        <a:pt x="286" y="366"/>
                        <a:pt x="297" y="370"/>
                        <a:pt x="306" y="367"/>
                      </a:cubicBezTo>
                      <a:cubicBezTo>
                        <a:pt x="321" y="363"/>
                        <a:pt x="325" y="353"/>
                        <a:pt x="322" y="3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9" name="Google Shape;7659;p27"/>
                <p:cNvSpPr/>
                <p:nvPr/>
              </p:nvSpPr>
              <p:spPr>
                <a:xfrm>
                  <a:off x="5804280" y="4245120"/>
                  <a:ext cx="11052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475" extrusionOk="0">
                      <a:moveTo>
                        <a:pt x="305" y="441"/>
                      </a:moveTo>
                      <a:cubicBezTo>
                        <a:pt x="302" y="430"/>
                        <a:pt x="299" y="419"/>
                        <a:pt x="295" y="408"/>
                      </a:cubicBezTo>
                      <a:cubicBezTo>
                        <a:pt x="290" y="393"/>
                        <a:pt x="283" y="379"/>
                        <a:pt x="277" y="364"/>
                      </a:cubicBezTo>
                      <a:cubicBezTo>
                        <a:pt x="270" y="347"/>
                        <a:pt x="263" y="331"/>
                        <a:pt x="255" y="313"/>
                      </a:cubicBezTo>
                      <a:cubicBezTo>
                        <a:pt x="248" y="296"/>
                        <a:pt x="241" y="280"/>
                        <a:pt x="232" y="262"/>
                      </a:cubicBezTo>
                      <a:cubicBezTo>
                        <a:pt x="216" y="227"/>
                        <a:pt x="194" y="195"/>
                        <a:pt x="175" y="162"/>
                      </a:cubicBezTo>
                      <a:cubicBezTo>
                        <a:pt x="171" y="153"/>
                        <a:pt x="165" y="146"/>
                        <a:pt x="159" y="137"/>
                      </a:cubicBezTo>
                      <a:cubicBezTo>
                        <a:pt x="153" y="129"/>
                        <a:pt x="149" y="122"/>
                        <a:pt x="143" y="115"/>
                      </a:cubicBezTo>
                      <a:cubicBezTo>
                        <a:pt x="133" y="100"/>
                        <a:pt x="120" y="86"/>
                        <a:pt x="110" y="70"/>
                      </a:cubicBezTo>
                      <a:cubicBezTo>
                        <a:pt x="104" y="62"/>
                        <a:pt x="98" y="55"/>
                        <a:pt x="94" y="48"/>
                      </a:cubicBezTo>
                      <a:cubicBezTo>
                        <a:pt x="88" y="39"/>
                        <a:pt x="82" y="32"/>
                        <a:pt x="75" y="25"/>
                      </a:cubicBezTo>
                      <a:cubicBezTo>
                        <a:pt x="72" y="22"/>
                        <a:pt x="69" y="19"/>
                        <a:pt x="66" y="16"/>
                      </a:cubicBezTo>
                      <a:cubicBezTo>
                        <a:pt x="62" y="11"/>
                        <a:pt x="56" y="9"/>
                        <a:pt x="51" y="6"/>
                      </a:cubicBezTo>
                      <a:cubicBezTo>
                        <a:pt x="48" y="4"/>
                        <a:pt x="44" y="3"/>
                        <a:pt x="41" y="1"/>
                      </a:cubicBezTo>
                      <a:cubicBezTo>
                        <a:pt x="38" y="0"/>
                        <a:pt x="35" y="0"/>
                        <a:pt x="32" y="0"/>
                      </a:cubicBezTo>
                      <a:cubicBezTo>
                        <a:pt x="29" y="0"/>
                        <a:pt x="27" y="0"/>
                        <a:pt x="24" y="1"/>
                      </a:cubicBezTo>
                      <a:cubicBezTo>
                        <a:pt x="21" y="3"/>
                        <a:pt x="19" y="3"/>
                        <a:pt x="18" y="6"/>
                      </a:cubicBezTo>
                      <a:cubicBezTo>
                        <a:pt x="16" y="7"/>
                        <a:pt x="13" y="9"/>
                        <a:pt x="12" y="11"/>
                      </a:cubicBezTo>
                      <a:cubicBezTo>
                        <a:pt x="11" y="14"/>
                        <a:pt x="9" y="17"/>
                        <a:pt x="6" y="19"/>
                      </a:cubicBezTo>
                      <a:cubicBezTo>
                        <a:pt x="3" y="23"/>
                        <a:pt x="2" y="29"/>
                        <a:pt x="2" y="33"/>
                      </a:cubicBezTo>
                      <a:cubicBezTo>
                        <a:pt x="0" y="38"/>
                        <a:pt x="0" y="42"/>
                        <a:pt x="0" y="46"/>
                      </a:cubicBezTo>
                      <a:cubicBezTo>
                        <a:pt x="0" y="57"/>
                        <a:pt x="0" y="67"/>
                        <a:pt x="0" y="77"/>
                      </a:cubicBezTo>
                      <a:cubicBezTo>
                        <a:pt x="0" y="96"/>
                        <a:pt x="5" y="113"/>
                        <a:pt x="8" y="131"/>
                      </a:cubicBezTo>
                      <a:cubicBezTo>
                        <a:pt x="11" y="147"/>
                        <a:pt x="12" y="163"/>
                        <a:pt x="16" y="179"/>
                      </a:cubicBezTo>
                      <a:cubicBezTo>
                        <a:pt x="21" y="198"/>
                        <a:pt x="24" y="215"/>
                        <a:pt x="28" y="234"/>
                      </a:cubicBezTo>
                      <a:cubicBezTo>
                        <a:pt x="32" y="250"/>
                        <a:pt x="37" y="266"/>
                        <a:pt x="43" y="282"/>
                      </a:cubicBezTo>
                      <a:cubicBezTo>
                        <a:pt x="46" y="290"/>
                        <a:pt x="47" y="298"/>
                        <a:pt x="50" y="306"/>
                      </a:cubicBezTo>
                      <a:cubicBezTo>
                        <a:pt x="53" y="315"/>
                        <a:pt x="57" y="323"/>
                        <a:pt x="60" y="332"/>
                      </a:cubicBezTo>
                      <a:cubicBezTo>
                        <a:pt x="64" y="341"/>
                        <a:pt x="75" y="347"/>
                        <a:pt x="83" y="342"/>
                      </a:cubicBezTo>
                      <a:cubicBezTo>
                        <a:pt x="92" y="339"/>
                        <a:pt x="99" y="328"/>
                        <a:pt x="94" y="319"/>
                      </a:cubicBezTo>
                      <a:cubicBezTo>
                        <a:pt x="90" y="310"/>
                        <a:pt x="86" y="301"/>
                        <a:pt x="83" y="293"/>
                      </a:cubicBezTo>
                      <a:cubicBezTo>
                        <a:pt x="80" y="284"/>
                        <a:pt x="78" y="275"/>
                        <a:pt x="75" y="266"/>
                      </a:cubicBezTo>
                      <a:cubicBezTo>
                        <a:pt x="69" y="249"/>
                        <a:pt x="64" y="233"/>
                        <a:pt x="60" y="215"/>
                      </a:cubicBezTo>
                      <a:cubicBezTo>
                        <a:pt x="54" y="188"/>
                        <a:pt x="48" y="162"/>
                        <a:pt x="44" y="134"/>
                      </a:cubicBezTo>
                      <a:cubicBezTo>
                        <a:pt x="43" y="121"/>
                        <a:pt x="40" y="108"/>
                        <a:pt x="38" y="95"/>
                      </a:cubicBezTo>
                      <a:cubicBezTo>
                        <a:pt x="37" y="81"/>
                        <a:pt x="35" y="68"/>
                        <a:pt x="37" y="55"/>
                      </a:cubicBezTo>
                      <a:cubicBezTo>
                        <a:pt x="37" y="49"/>
                        <a:pt x="37" y="45"/>
                        <a:pt x="38" y="39"/>
                      </a:cubicBezTo>
                      <a:cubicBezTo>
                        <a:pt x="43" y="42"/>
                        <a:pt x="48" y="46"/>
                        <a:pt x="53" y="51"/>
                      </a:cubicBezTo>
                      <a:cubicBezTo>
                        <a:pt x="59" y="57"/>
                        <a:pt x="63" y="62"/>
                        <a:pt x="67" y="70"/>
                      </a:cubicBezTo>
                      <a:cubicBezTo>
                        <a:pt x="73" y="77"/>
                        <a:pt x="78" y="84"/>
                        <a:pt x="83" y="92"/>
                      </a:cubicBezTo>
                      <a:cubicBezTo>
                        <a:pt x="95" y="106"/>
                        <a:pt x="107" y="121"/>
                        <a:pt x="117" y="137"/>
                      </a:cubicBezTo>
                      <a:cubicBezTo>
                        <a:pt x="123" y="144"/>
                        <a:pt x="129" y="151"/>
                        <a:pt x="133" y="159"/>
                      </a:cubicBezTo>
                      <a:cubicBezTo>
                        <a:pt x="139" y="166"/>
                        <a:pt x="143" y="175"/>
                        <a:pt x="148" y="182"/>
                      </a:cubicBezTo>
                      <a:cubicBezTo>
                        <a:pt x="158" y="198"/>
                        <a:pt x="168" y="214"/>
                        <a:pt x="177" y="231"/>
                      </a:cubicBezTo>
                      <a:cubicBezTo>
                        <a:pt x="181" y="237"/>
                        <a:pt x="184" y="245"/>
                        <a:pt x="187" y="250"/>
                      </a:cubicBezTo>
                      <a:cubicBezTo>
                        <a:pt x="196" y="266"/>
                        <a:pt x="203" y="282"/>
                        <a:pt x="210" y="298"/>
                      </a:cubicBezTo>
                      <a:cubicBezTo>
                        <a:pt x="217" y="315"/>
                        <a:pt x="225" y="332"/>
                        <a:pt x="232" y="348"/>
                      </a:cubicBezTo>
                      <a:cubicBezTo>
                        <a:pt x="239" y="366"/>
                        <a:pt x="247" y="382"/>
                        <a:pt x="254" y="399"/>
                      </a:cubicBezTo>
                      <a:cubicBezTo>
                        <a:pt x="260" y="412"/>
                        <a:pt x="263" y="425"/>
                        <a:pt x="267" y="438"/>
                      </a:cubicBezTo>
                      <a:cubicBezTo>
                        <a:pt x="267" y="441"/>
                        <a:pt x="268" y="443"/>
                        <a:pt x="268" y="446"/>
                      </a:cubicBezTo>
                      <a:cubicBezTo>
                        <a:pt x="270" y="450"/>
                        <a:pt x="270" y="454"/>
                        <a:pt x="270" y="459"/>
                      </a:cubicBezTo>
                      <a:cubicBezTo>
                        <a:pt x="271" y="469"/>
                        <a:pt x="280" y="477"/>
                        <a:pt x="290" y="475"/>
                      </a:cubicBezTo>
                      <a:cubicBezTo>
                        <a:pt x="300" y="474"/>
                        <a:pt x="308" y="465"/>
                        <a:pt x="306" y="454"/>
                      </a:cubicBezTo>
                      <a:cubicBezTo>
                        <a:pt x="306" y="451"/>
                        <a:pt x="306" y="449"/>
                        <a:pt x="305" y="446"/>
                      </a:cubicBezTo>
                      <a:cubicBezTo>
                        <a:pt x="305" y="441"/>
                        <a:pt x="303" y="437"/>
                        <a:pt x="302" y="434"/>
                      </a:cubicBezTo>
                      <a:cubicBezTo>
                        <a:pt x="305" y="438"/>
                        <a:pt x="305" y="440"/>
                        <a:pt x="305" y="441"/>
                      </a:cubicBezTo>
                      <a:moveTo>
                        <a:pt x="268" y="444"/>
                      </a:moveTo>
                      <a:cubicBezTo>
                        <a:pt x="268" y="446"/>
                        <a:pt x="268" y="446"/>
                        <a:pt x="268" y="444"/>
                      </a:cubicBezTo>
                      <a:moveTo>
                        <a:pt x="270" y="446"/>
                      </a:moveTo>
                      <a:lnTo>
                        <a:pt x="270" y="447"/>
                      </a:lnTo>
                      <a:lnTo>
                        <a:pt x="270" y="446"/>
                      </a:lnTo>
                      <a:moveTo>
                        <a:pt x="270" y="449"/>
                      </a:moveTo>
                      <a:cubicBezTo>
                        <a:pt x="270" y="449"/>
                        <a:pt x="270" y="450"/>
                        <a:pt x="270" y="449"/>
                      </a:cubicBezTo>
                      <a:moveTo>
                        <a:pt x="31" y="39"/>
                      </a:moveTo>
                      <a:lnTo>
                        <a:pt x="31" y="39"/>
                      </a:lnTo>
                      <a:moveTo>
                        <a:pt x="35" y="58"/>
                      </a:moveTo>
                      <a:lnTo>
                        <a:pt x="35" y="60"/>
                      </a:lnTo>
                      <a:lnTo>
                        <a:pt x="35" y="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0" name="Google Shape;7660;p27"/>
                <p:cNvSpPr/>
                <p:nvPr/>
              </p:nvSpPr>
              <p:spPr>
                <a:xfrm>
                  <a:off x="5876640" y="4178520"/>
                  <a:ext cx="117720" cy="16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71" extrusionOk="0">
                      <a:moveTo>
                        <a:pt x="314" y="35"/>
                      </a:moveTo>
                      <a:cubicBezTo>
                        <a:pt x="312" y="29"/>
                        <a:pt x="309" y="23"/>
                        <a:pt x="306" y="17"/>
                      </a:cubicBezTo>
                      <a:cubicBezTo>
                        <a:pt x="303" y="13"/>
                        <a:pt x="299" y="9"/>
                        <a:pt x="295" y="4"/>
                      </a:cubicBezTo>
                      <a:cubicBezTo>
                        <a:pt x="292" y="3"/>
                        <a:pt x="287" y="0"/>
                        <a:pt x="285" y="0"/>
                      </a:cubicBezTo>
                      <a:cubicBezTo>
                        <a:pt x="280" y="0"/>
                        <a:pt x="277" y="0"/>
                        <a:pt x="273" y="1"/>
                      </a:cubicBezTo>
                      <a:cubicBezTo>
                        <a:pt x="267" y="3"/>
                        <a:pt x="261" y="7"/>
                        <a:pt x="257" y="11"/>
                      </a:cubicBezTo>
                      <a:cubicBezTo>
                        <a:pt x="250" y="19"/>
                        <a:pt x="242" y="25"/>
                        <a:pt x="235" y="32"/>
                      </a:cubicBezTo>
                      <a:cubicBezTo>
                        <a:pt x="229" y="38"/>
                        <a:pt x="223" y="45"/>
                        <a:pt x="217" y="51"/>
                      </a:cubicBezTo>
                      <a:cubicBezTo>
                        <a:pt x="212" y="58"/>
                        <a:pt x="206" y="65"/>
                        <a:pt x="201" y="73"/>
                      </a:cubicBezTo>
                      <a:cubicBezTo>
                        <a:pt x="196" y="80"/>
                        <a:pt x="191" y="89"/>
                        <a:pt x="185" y="97"/>
                      </a:cubicBezTo>
                      <a:cubicBezTo>
                        <a:pt x="175" y="113"/>
                        <a:pt x="164" y="129"/>
                        <a:pt x="153" y="144"/>
                      </a:cubicBezTo>
                      <a:cubicBezTo>
                        <a:pt x="143" y="159"/>
                        <a:pt x="134" y="173"/>
                        <a:pt x="124" y="189"/>
                      </a:cubicBezTo>
                      <a:cubicBezTo>
                        <a:pt x="114" y="207"/>
                        <a:pt x="102" y="223"/>
                        <a:pt x="92" y="240"/>
                      </a:cubicBezTo>
                      <a:cubicBezTo>
                        <a:pt x="82" y="256"/>
                        <a:pt x="75" y="272"/>
                        <a:pt x="66" y="288"/>
                      </a:cubicBezTo>
                      <a:cubicBezTo>
                        <a:pt x="59" y="301"/>
                        <a:pt x="51" y="313"/>
                        <a:pt x="46" y="326"/>
                      </a:cubicBezTo>
                      <a:cubicBezTo>
                        <a:pt x="40" y="338"/>
                        <a:pt x="34" y="351"/>
                        <a:pt x="28" y="364"/>
                      </a:cubicBezTo>
                      <a:cubicBezTo>
                        <a:pt x="22" y="377"/>
                        <a:pt x="18" y="390"/>
                        <a:pt x="14" y="403"/>
                      </a:cubicBezTo>
                      <a:cubicBezTo>
                        <a:pt x="8" y="418"/>
                        <a:pt x="3" y="434"/>
                        <a:pt x="0" y="450"/>
                      </a:cubicBezTo>
                      <a:cubicBezTo>
                        <a:pt x="-1" y="460"/>
                        <a:pt x="6" y="469"/>
                        <a:pt x="15" y="470"/>
                      </a:cubicBezTo>
                      <a:cubicBezTo>
                        <a:pt x="25" y="472"/>
                        <a:pt x="34" y="465"/>
                        <a:pt x="35" y="456"/>
                      </a:cubicBezTo>
                      <a:cubicBezTo>
                        <a:pt x="37" y="450"/>
                        <a:pt x="38" y="443"/>
                        <a:pt x="40" y="437"/>
                      </a:cubicBezTo>
                      <a:cubicBezTo>
                        <a:pt x="44" y="421"/>
                        <a:pt x="50" y="405"/>
                        <a:pt x="57" y="389"/>
                      </a:cubicBezTo>
                      <a:cubicBezTo>
                        <a:pt x="60" y="380"/>
                        <a:pt x="65" y="373"/>
                        <a:pt x="67" y="365"/>
                      </a:cubicBezTo>
                      <a:cubicBezTo>
                        <a:pt x="70" y="358"/>
                        <a:pt x="75" y="351"/>
                        <a:pt x="79" y="342"/>
                      </a:cubicBezTo>
                      <a:cubicBezTo>
                        <a:pt x="88" y="326"/>
                        <a:pt x="97" y="312"/>
                        <a:pt x="105" y="296"/>
                      </a:cubicBezTo>
                      <a:cubicBezTo>
                        <a:pt x="114" y="280"/>
                        <a:pt x="121" y="265"/>
                        <a:pt x="132" y="250"/>
                      </a:cubicBezTo>
                      <a:cubicBezTo>
                        <a:pt x="142" y="234"/>
                        <a:pt x="150" y="220"/>
                        <a:pt x="161" y="204"/>
                      </a:cubicBezTo>
                      <a:cubicBezTo>
                        <a:pt x="169" y="189"/>
                        <a:pt x="180" y="175"/>
                        <a:pt x="190" y="160"/>
                      </a:cubicBezTo>
                      <a:cubicBezTo>
                        <a:pt x="196" y="153"/>
                        <a:pt x="200" y="145"/>
                        <a:pt x="206" y="138"/>
                      </a:cubicBezTo>
                      <a:cubicBezTo>
                        <a:pt x="212" y="129"/>
                        <a:pt x="216" y="122"/>
                        <a:pt x="222" y="113"/>
                      </a:cubicBezTo>
                      <a:cubicBezTo>
                        <a:pt x="231" y="99"/>
                        <a:pt x="241" y="84"/>
                        <a:pt x="254" y="71"/>
                      </a:cubicBezTo>
                      <a:cubicBezTo>
                        <a:pt x="263" y="62"/>
                        <a:pt x="270" y="54"/>
                        <a:pt x="279" y="45"/>
                      </a:cubicBezTo>
                      <a:lnTo>
                        <a:pt x="280" y="44"/>
                      </a:lnTo>
                      <a:cubicBezTo>
                        <a:pt x="282" y="45"/>
                        <a:pt x="282" y="48"/>
                        <a:pt x="283" y="51"/>
                      </a:cubicBezTo>
                      <a:cubicBezTo>
                        <a:pt x="285" y="55"/>
                        <a:pt x="286" y="60"/>
                        <a:pt x="286" y="64"/>
                      </a:cubicBezTo>
                      <a:cubicBezTo>
                        <a:pt x="286" y="62"/>
                        <a:pt x="285" y="61"/>
                        <a:pt x="285" y="60"/>
                      </a:cubicBezTo>
                      <a:cubicBezTo>
                        <a:pt x="287" y="70"/>
                        <a:pt x="289" y="78"/>
                        <a:pt x="290" y="89"/>
                      </a:cubicBezTo>
                      <a:cubicBezTo>
                        <a:pt x="292" y="99"/>
                        <a:pt x="292" y="108"/>
                        <a:pt x="292" y="118"/>
                      </a:cubicBezTo>
                      <a:cubicBezTo>
                        <a:pt x="292" y="137"/>
                        <a:pt x="292" y="156"/>
                        <a:pt x="292" y="176"/>
                      </a:cubicBezTo>
                      <a:cubicBezTo>
                        <a:pt x="292" y="192"/>
                        <a:pt x="290" y="208"/>
                        <a:pt x="287" y="223"/>
                      </a:cubicBezTo>
                      <a:cubicBezTo>
                        <a:pt x="286" y="237"/>
                        <a:pt x="284" y="252"/>
                        <a:pt x="279" y="266"/>
                      </a:cubicBezTo>
                      <a:cubicBezTo>
                        <a:pt x="275" y="281"/>
                        <a:pt x="268" y="296"/>
                        <a:pt x="261" y="309"/>
                      </a:cubicBezTo>
                      <a:cubicBezTo>
                        <a:pt x="258" y="313"/>
                        <a:pt x="260" y="319"/>
                        <a:pt x="261" y="323"/>
                      </a:cubicBezTo>
                      <a:cubicBezTo>
                        <a:pt x="263" y="328"/>
                        <a:pt x="267" y="331"/>
                        <a:pt x="270" y="333"/>
                      </a:cubicBezTo>
                      <a:cubicBezTo>
                        <a:pt x="274" y="335"/>
                        <a:pt x="281" y="335"/>
                        <a:pt x="285" y="333"/>
                      </a:cubicBezTo>
                      <a:cubicBezTo>
                        <a:pt x="290" y="332"/>
                        <a:pt x="292" y="328"/>
                        <a:pt x="295" y="325"/>
                      </a:cubicBezTo>
                      <a:cubicBezTo>
                        <a:pt x="302" y="312"/>
                        <a:pt x="308" y="297"/>
                        <a:pt x="312" y="282"/>
                      </a:cubicBezTo>
                      <a:cubicBezTo>
                        <a:pt x="315" y="274"/>
                        <a:pt x="318" y="264"/>
                        <a:pt x="319" y="253"/>
                      </a:cubicBezTo>
                      <a:cubicBezTo>
                        <a:pt x="321" y="245"/>
                        <a:pt x="322" y="236"/>
                        <a:pt x="322" y="227"/>
                      </a:cubicBezTo>
                      <a:cubicBezTo>
                        <a:pt x="325" y="207"/>
                        <a:pt x="327" y="188"/>
                        <a:pt x="327" y="167"/>
                      </a:cubicBezTo>
                      <a:cubicBezTo>
                        <a:pt x="327" y="157"/>
                        <a:pt x="327" y="148"/>
                        <a:pt x="327" y="138"/>
                      </a:cubicBezTo>
                      <a:cubicBezTo>
                        <a:pt x="327" y="129"/>
                        <a:pt x="327" y="120"/>
                        <a:pt x="327" y="111"/>
                      </a:cubicBezTo>
                      <a:cubicBezTo>
                        <a:pt x="327" y="103"/>
                        <a:pt x="327" y="92"/>
                        <a:pt x="325" y="83"/>
                      </a:cubicBezTo>
                      <a:cubicBezTo>
                        <a:pt x="324" y="73"/>
                        <a:pt x="322" y="61"/>
                        <a:pt x="319" y="51"/>
                      </a:cubicBezTo>
                      <a:cubicBezTo>
                        <a:pt x="318" y="48"/>
                        <a:pt x="318" y="44"/>
                        <a:pt x="317" y="41"/>
                      </a:cubicBezTo>
                      <a:cubicBezTo>
                        <a:pt x="315" y="36"/>
                        <a:pt x="315" y="35"/>
                        <a:pt x="314" y="35"/>
                      </a:cubicBezTo>
                      <a:moveTo>
                        <a:pt x="286" y="35"/>
                      </a:moveTo>
                      <a:cubicBezTo>
                        <a:pt x="286" y="35"/>
                        <a:pt x="285" y="35"/>
                        <a:pt x="286" y="35"/>
                      </a:cubicBezTo>
                      <a:moveTo>
                        <a:pt x="274" y="35"/>
                      </a:moveTo>
                      <a:cubicBezTo>
                        <a:pt x="274" y="35"/>
                        <a:pt x="273" y="35"/>
                        <a:pt x="273" y="33"/>
                      </a:cubicBezTo>
                      <a:lnTo>
                        <a:pt x="274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1" name="Google Shape;7661;p27"/>
                <p:cNvSpPr/>
                <p:nvPr/>
              </p:nvSpPr>
              <p:spPr>
                <a:xfrm>
                  <a:off x="5780160" y="4084560"/>
                  <a:ext cx="12420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619" extrusionOk="0">
                      <a:moveTo>
                        <a:pt x="319" y="500"/>
                      </a:moveTo>
                      <a:cubicBezTo>
                        <a:pt x="315" y="482"/>
                        <a:pt x="309" y="466"/>
                        <a:pt x="303" y="449"/>
                      </a:cubicBezTo>
                      <a:cubicBezTo>
                        <a:pt x="298" y="430"/>
                        <a:pt x="292" y="413"/>
                        <a:pt x="284" y="395"/>
                      </a:cubicBezTo>
                      <a:cubicBezTo>
                        <a:pt x="277" y="378"/>
                        <a:pt x="271" y="360"/>
                        <a:pt x="263" y="344"/>
                      </a:cubicBezTo>
                      <a:cubicBezTo>
                        <a:pt x="255" y="328"/>
                        <a:pt x="247" y="312"/>
                        <a:pt x="238" y="294"/>
                      </a:cubicBezTo>
                      <a:cubicBezTo>
                        <a:pt x="231" y="278"/>
                        <a:pt x="220" y="262"/>
                        <a:pt x="212" y="246"/>
                      </a:cubicBezTo>
                      <a:cubicBezTo>
                        <a:pt x="203" y="230"/>
                        <a:pt x="193" y="214"/>
                        <a:pt x="184" y="197"/>
                      </a:cubicBezTo>
                      <a:cubicBezTo>
                        <a:pt x="182" y="195"/>
                        <a:pt x="181" y="192"/>
                        <a:pt x="181" y="191"/>
                      </a:cubicBezTo>
                      <a:cubicBezTo>
                        <a:pt x="172" y="175"/>
                        <a:pt x="164" y="159"/>
                        <a:pt x="155" y="144"/>
                      </a:cubicBezTo>
                      <a:cubicBezTo>
                        <a:pt x="145" y="128"/>
                        <a:pt x="134" y="112"/>
                        <a:pt x="124" y="98"/>
                      </a:cubicBezTo>
                      <a:cubicBezTo>
                        <a:pt x="114" y="83"/>
                        <a:pt x="102" y="70"/>
                        <a:pt x="92" y="55"/>
                      </a:cubicBezTo>
                      <a:cubicBezTo>
                        <a:pt x="86" y="48"/>
                        <a:pt x="80" y="41"/>
                        <a:pt x="76" y="32"/>
                      </a:cubicBezTo>
                      <a:cubicBezTo>
                        <a:pt x="73" y="29"/>
                        <a:pt x="70" y="25"/>
                        <a:pt x="67" y="22"/>
                      </a:cubicBezTo>
                      <a:cubicBezTo>
                        <a:pt x="64" y="18"/>
                        <a:pt x="60" y="15"/>
                        <a:pt x="57" y="10"/>
                      </a:cubicBezTo>
                      <a:cubicBezTo>
                        <a:pt x="56" y="9"/>
                        <a:pt x="53" y="7"/>
                        <a:pt x="51" y="6"/>
                      </a:cubicBezTo>
                      <a:cubicBezTo>
                        <a:pt x="47" y="3"/>
                        <a:pt x="44" y="1"/>
                        <a:pt x="40" y="0"/>
                      </a:cubicBezTo>
                      <a:cubicBezTo>
                        <a:pt x="32" y="-1"/>
                        <a:pt x="25" y="-1"/>
                        <a:pt x="19" y="3"/>
                      </a:cubicBezTo>
                      <a:cubicBezTo>
                        <a:pt x="16" y="6"/>
                        <a:pt x="13" y="7"/>
                        <a:pt x="12" y="12"/>
                      </a:cubicBezTo>
                      <a:cubicBezTo>
                        <a:pt x="11" y="15"/>
                        <a:pt x="11" y="18"/>
                        <a:pt x="9" y="19"/>
                      </a:cubicBezTo>
                      <a:cubicBezTo>
                        <a:pt x="8" y="23"/>
                        <a:pt x="8" y="28"/>
                        <a:pt x="6" y="32"/>
                      </a:cubicBezTo>
                      <a:cubicBezTo>
                        <a:pt x="5" y="41"/>
                        <a:pt x="5" y="50"/>
                        <a:pt x="3" y="58"/>
                      </a:cubicBezTo>
                      <a:cubicBezTo>
                        <a:pt x="2" y="79"/>
                        <a:pt x="0" y="98"/>
                        <a:pt x="0" y="118"/>
                      </a:cubicBezTo>
                      <a:cubicBezTo>
                        <a:pt x="0" y="138"/>
                        <a:pt x="0" y="157"/>
                        <a:pt x="2" y="178"/>
                      </a:cubicBezTo>
                      <a:cubicBezTo>
                        <a:pt x="2" y="197"/>
                        <a:pt x="3" y="216"/>
                        <a:pt x="5" y="236"/>
                      </a:cubicBezTo>
                      <a:cubicBezTo>
                        <a:pt x="9" y="277"/>
                        <a:pt x="22" y="315"/>
                        <a:pt x="34" y="354"/>
                      </a:cubicBezTo>
                      <a:cubicBezTo>
                        <a:pt x="40" y="372"/>
                        <a:pt x="46" y="390"/>
                        <a:pt x="53" y="408"/>
                      </a:cubicBezTo>
                      <a:cubicBezTo>
                        <a:pt x="56" y="417"/>
                        <a:pt x="60" y="424"/>
                        <a:pt x="64" y="433"/>
                      </a:cubicBezTo>
                      <a:cubicBezTo>
                        <a:pt x="69" y="443"/>
                        <a:pt x="73" y="452"/>
                        <a:pt x="79" y="462"/>
                      </a:cubicBezTo>
                      <a:cubicBezTo>
                        <a:pt x="80" y="465"/>
                        <a:pt x="82" y="469"/>
                        <a:pt x="85" y="472"/>
                      </a:cubicBezTo>
                      <a:cubicBezTo>
                        <a:pt x="88" y="476"/>
                        <a:pt x="89" y="479"/>
                        <a:pt x="94" y="482"/>
                      </a:cubicBezTo>
                      <a:cubicBezTo>
                        <a:pt x="98" y="484"/>
                        <a:pt x="104" y="484"/>
                        <a:pt x="108" y="482"/>
                      </a:cubicBezTo>
                      <a:cubicBezTo>
                        <a:pt x="113" y="481"/>
                        <a:pt x="115" y="476"/>
                        <a:pt x="118" y="474"/>
                      </a:cubicBezTo>
                      <a:cubicBezTo>
                        <a:pt x="120" y="469"/>
                        <a:pt x="121" y="463"/>
                        <a:pt x="118" y="459"/>
                      </a:cubicBezTo>
                      <a:cubicBezTo>
                        <a:pt x="110" y="443"/>
                        <a:pt x="102" y="427"/>
                        <a:pt x="95" y="411"/>
                      </a:cubicBezTo>
                      <a:cubicBezTo>
                        <a:pt x="88" y="396"/>
                        <a:pt x="83" y="382"/>
                        <a:pt x="78" y="367"/>
                      </a:cubicBezTo>
                      <a:cubicBezTo>
                        <a:pt x="73" y="353"/>
                        <a:pt x="69" y="338"/>
                        <a:pt x="63" y="322"/>
                      </a:cubicBezTo>
                      <a:cubicBezTo>
                        <a:pt x="59" y="307"/>
                        <a:pt x="54" y="293"/>
                        <a:pt x="50" y="277"/>
                      </a:cubicBezTo>
                      <a:cubicBezTo>
                        <a:pt x="48" y="271"/>
                        <a:pt x="47" y="265"/>
                        <a:pt x="46" y="259"/>
                      </a:cubicBezTo>
                      <a:cubicBezTo>
                        <a:pt x="44" y="252"/>
                        <a:pt x="43" y="245"/>
                        <a:pt x="43" y="239"/>
                      </a:cubicBezTo>
                      <a:cubicBezTo>
                        <a:pt x="41" y="226"/>
                        <a:pt x="41" y="211"/>
                        <a:pt x="40" y="198"/>
                      </a:cubicBezTo>
                      <a:cubicBezTo>
                        <a:pt x="38" y="172"/>
                        <a:pt x="38" y="144"/>
                        <a:pt x="38" y="118"/>
                      </a:cubicBezTo>
                      <a:cubicBezTo>
                        <a:pt x="38" y="102"/>
                        <a:pt x="40" y="87"/>
                        <a:pt x="41" y="71"/>
                      </a:cubicBezTo>
                      <a:cubicBezTo>
                        <a:pt x="41" y="64"/>
                        <a:pt x="43" y="55"/>
                        <a:pt x="43" y="48"/>
                      </a:cubicBezTo>
                      <a:cubicBezTo>
                        <a:pt x="51" y="58"/>
                        <a:pt x="59" y="70"/>
                        <a:pt x="66" y="80"/>
                      </a:cubicBezTo>
                      <a:cubicBezTo>
                        <a:pt x="75" y="92"/>
                        <a:pt x="85" y="103"/>
                        <a:pt x="94" y="117"/>
                      </a:cubicBezTo>
                      <a:cubicBezTo>
                        <a:pt x="102" y="130"/>
                        <a:pt x="111" y="143"/>
                        <a:pt x="120" y="156"/>
                      </a:cubicBezTo>
                      <a:cubicBezTo>
                        <a:pt x="127" y="168"/>
                        <a:pt x="136" y="181"/>
                        <a:pt x="143" y="194"/>
                      </a:cubicBezTo>
                      <a:cubicBezTo>
                        <a:pt x="147" y="203"/>
                        <a:pt x="152" y="210"/>
                        <a:pt x="156" y="219"/>
                      </a:cubicBezTo>
                      <a:cubicBezTo>
                        <a:pt x="161" y="227"/>
                        <a:pt x="166" y="236"/>
                        <a:pt x="172" y="245"/>
                      </a:cubicBezTo>
                      <a:cubicBezTo>
                        <a:pt x="181" y="261"/>
                        <a:pt x="190" y="277"/>
                        <a:pt x="198" y="291"/>
                      </a:cubicBezTo>
                      <a:cubicBezTo>
                        <a:pt x="206" y="306"/>
                        <a:pt x="213" y="321"/>
                        <a:pt x="220" y="335"/>
                      </a:cubicBezTo>
                      <a:cubicBezTo>
                        <a:pt x="229" y="353"/>
                        <a:pt x="236" y="369"/>
                        <a:pt x="244" y="386"/>
                      </a:cubicBezTo>
                      <a:cubicBezTo>
                        <a:pt x="258" y="421"/>
                        <a:pt x="270" y="456"/>
                        <a:pt x="282" y="492"/>
                      </a:cubicBezTo>
                      <a:cubicBezTo>
                        <a:pt x="287" y="511"/>
                        <a:pt x="293" y="532"/>
                        <a:pt x="299" y="551"/>
                      </a:cubicBezTo>
                      <a:cubicBezTo>
                        <a:pt x="300" y="558"/>
                        <a:pt x="302" y="567"/>
                        <a:pt x="305" y="574"/>
                      </a:cubicBezTo>
                      <a:cubicBezTo>
                        <a:pt x="306" y="581"/>
                        <a:pt x="308" y="590"/>
                        <a:pt x="309" y="597"/>
                      </a:cubicBezTo>
                      <a:cubicBezTo>
                        <a:pt x="309" y="602"/>
                        <a:pt x="311" y="606"/>
                        <a:pt x="312" y="610"/>
                      </a:cubicBezTo>
                      <a:cubicBezTo>
                        <a:pt x="315" y="615"/>
                        <a:pt x="320" y="617"/>
                        <a:pt x="324" y="618"/>
                      </a:cubicBezTo>
                      <a:cubicBezTo>
                        <a:pt x="329" y="620"/>
                        <a:pt x="334" y="618"/>
                        <a:pt x="337" y="615"/>
                      </a:cubicBezTo>
                      <a:cubicBezTo>
                        <a:pt x="341" y="612"/>
                        <a:pt x="343" y="608"/>
                        <a:pt x="344" y="603"/>
                      </a:cubicBezTo>
                      <a:cubicBezTo>
                        <a:pt x="346" y="600"/>
                        <a:pt x="344" y="594"/>
                        <a:pt x="344" y="592"/>
                      </a:cubicBezTo>
                      <a:cubicBezTo>
                        <a:pt x="344" y="587"/>
                        <a:pt x="343" y="583"/>
                        <a:pt x="343" y="578"/>
                      </a:cubicBezTo>
                      <a:cubicBezTo>
                        <a:pt x="341" y="571"/>
                        <a:pt x="340" y="565"/>
                        <a:pt x="338" y="558"/>
                      </a:cubicBezTo>
                      <a:cubicBezTo>
                        <a:pt x="335" y="543"/>
                        <a:pt x="331" y="529"/>
                        <a:pt x="327" y="514"/>
                      </a:cubicBezTo>
                      <a:cubicBezTo>
                        <a:pt x="322" y="506"/>
                        <a:pt x="321" y="503"/>
                        <a:pt x="319" y="500"/>
                      </a:cubicBezTo>
                      <a:moveTo>
                        <a:pt x="305" y="592"/>
                      </a:moveTo>
                      <a:lnTo>
                        <a:pt x="305" y="592"/>
                      </a:lnTo>
                      <a:moveTo>
                        <a:pt x="196" y="286"/>
                      </a:moveTo>
                      <a:lnTo>
                        <a:pt x="194" y="284"/>
                      </a:lnTo>
                      <a:cubicBezTo>
                        <a:pt x="194" y="284"/>
                        <a:pt x="194" y="286"/>
                        <a:pt x="196" y="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2" name="Google Shape;7662;p27"/>
                <p:cNvSpPr/>
                <p:nvPr/>
              </p:nvSpPr>
              <p:spPr>
                <a:xfrm>
                  <a:off x="5869800" y="4071600"/>
                  <a:ext cx="106560" cy="15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19" extrusionOk="0">
                      <a:moveTo>
                        <a:pt x="285" y="40"/>
                      </a:moveTo>
                      <a:cubicBezTo>
                        <a:pt x="283" y="36"/>
                        <a:pt x="282" y="32"/>
                        <a:pt x="280" y="29"/>
                      </a:cubicBezTo>
                      <a:cubicBezTo>
                        <a:pt x="274" y="17"/>
                        <a:pt x="266" y="5"/>
                        <a:pt x="253" y="1"/>
                      </a:cubicBezTo>
                      <a:cubicBezTo>
                        <a:pt x="251" y="1"/>
                        <a:pt x="250" y="0"/>
                        <a:pt x="248" y="0"/>
                      </a:cubicBezTo>
                      <a:cubicBezTo>
                        <a:pt x="245" y="0"/>
                        <a:pt x="244" y="0"/>
                        <a:pt x="241" y="0"/>
                      </a:cubicBezTo>
                      <a:cubicBezTo>
                        <a:pt x="238" y="0"/>
                        <a:pt x="235" y="1"/>
                        <a:pt x="232" y="3"/>
                      </a:cubicBezTo>
                      <a:cubicBezTo>
                        <a:pt x="229" y="4"/>
                        <a:pt x="226" y="5"/>
                        <a:pt x="223" y="8"/>
                      </a:cubicBezTo>
                      <a:cubicBezTo>
                        <a:pt x="219" y="11"/>
                        <a:pt x="216" y="14"/>
                        <a:pt x="213" y="17"/>
                      </a:cubicBezTo>
                      <a:cubicBezTo>
                        <a:pt x="197" y="30"/>
                        <a:pt x="184" y="45"/>
                        <a:pt x="172" y="59"/>
                      </a:cubicBezTo>
                      <a:cubicBezTo>
                        <a:pt x="161" y="74"/>
                        <a:pt x="148" y="88"/>
                        <a:pt x="137" y="103"/>
                      </a:cubicBezTo>
                      <a:cubicBezTo>
                        <a:pt x="126" y="119"/>
                        <a:pt x="114" y="135"/>
                        <a:pt x="104" y="151"/>
                      </a:cubicBezTo>
                      <a:cubicBezTo>
                        <a:pt x="92" y="167"/>
                        <a:pt x="82" y="185"/>
                        <a:pt x="72" y="202"/>
                      </a:cubicBezTo>
                      <a:cubicBezTo>
                        <a:pt x="63" y="220"/>
                        <a:pt x="54" y="236"/>
                        <a:pt x="47" y="253"/>
                      </a:cubicBezTo>
                      <a:cubicBezTo>
                        <a:pt x="38" y="271"/>
                        <a:pt x="31" y="290"/>
                        <a:pt x="24" y="308"/>
                      </a:cubicBezTo>
                      <a:cubicBezTo>
                        <a:pt x="16" y="326"/>
                        <a:pt x="9" y="345"/>
                        <a:pt x="6" y="364"/>
                      </a:cubicBezTo>
                      <a:cubicBezTo>
                        <a:pt x="5" y="375"/>
                        <a:pt x="2" y="387"/>
                        <a:pt x="0" y="399"/>
                      </a:cubicBezTo>
                      <a:cubicBezTo>
                        <a:pt x="-1" y="409"/>
                        <a:pt x="5" y="418"/>
                        <a:pt x="15" y="419"/>
                      </a:cubicBezTo>
                      <a:cubicBezTo>
                        <a:pt x="25" y="421"/>
                        <a:pt x="34" y="413"/>
                        <a:pt x="35" y="405"/>
                      </a:cubicBezTo>
                      <a:cubicBezTo>
                        <a:pt x="38" y="387"/>
                        <a:pt x="40" y="371"/>
                        <a:pt x="44" y="354"/>
                      </a:cubicBezTo>
                      <a:cubicBezTo>
                        <a:pt x="50" y="336"/>
                        <a:pt x="57" y="319"/>
                        <a:pt x="65" y="301"/>
                      </a:cubicBezTo>
                      <a:cubicBezTo>
                        <a:pt x="70" y="288"/>
                        <a:pt x="76" y="273"/>
                        <a:pt x="84" y="260"/>
                      </a:cubicBezTo>
                      <a:cubicBezTo>
                        <a:pt x="89" y="249"/>
                        <a:pt x="95" y="236"/>
                        <a:pt x="101" y="224"/>
                      </a:cubicBezTo>
                      <a:cubicBezTo>
                        <a:pt x="107" y="212"/>
                        <a:pt x="114" y="201"/>
                        <a:pt x="120" y="190"/>
                      </a:cubicBezTo>
                      <a:cubicBezTo>
                        <a:pt x="136" y="166"/>
                        <a:pt x="152" y="142"/>
                        <a:pt x="171" y="119"/>
                      </a:cubicBezTo>
                      <a:cubicBezTo>
                        <a:pt x="180" y="107"/>
                        <a:pt x="190" y="96"/>
                        <a:pt x="200" y="84"/>
                      </a:cubicBezTo>
                      <a:cubicBezTo>
                        <a:pt x="209" y="74"/>
                        <a:pt x="218" y="64"/>
                        <a:pt x="226" y="55"/>
                      </a:cubicBezTo>
                      <a:cubicBezTo>
                        <a:pt x="232" y="49"/>
                        <a:pt x="238" y="45"/>
                        <a:pt x="244" y="40"/>
                      </a:cubicBezTo>
                      <a:cubicBezTo>
                        <a:pt x="244" y="42"/>
                        <a:pt x="245" y="42"/>
                        <a:pt x="245" y="43"/>
                      </a:cubicBezTo>
                      <a:cubicBezTo>
                        <a:pt x="250" y="54"/>
                        <a:pt x="254" y="65"/>
                        <a:pt x="257" y="77"/>
                      </a:cubicBezTo>
                      <a:cubicBezTo>
                        <a:pt x="258" y="84"/>
                        <a:pt x="260" y="90"/>
                        <a:pt x="261" y="97"/>
                      </a:cubicBezTo>
                      <a:cubicBezTo>
                        <a:pt x="263" y="104"/>
                        <a:pt x="263" y="112"/>
                        <a:pt x="263" y="119"/>
                      </a:cubicBezTo>
                      <a:cubicBezTo>
                        <a:pt x="264" y="134"/>
                        <a:pt x="264" y="148"/>
                        <a:pt x="263" y="163"/>
                      </a:cubicBezTo>
                      <a:cubicBezTo>
                        <a:pt x="263" y="179"/>
                        <a:pt x="261" y="195"/>
                        <a:pt x="260" y="211"/>
                      </a:cubicBezTo>
                      <a:cubicBezTo>
                        <a:pt x="258" y="227"/>
                        <a:pt x="256" y="244"/>
                        <a:pt x="253" y="260"/>
                      </a:cubicBezTo>
                      <a:cubicBezTo>
                        <a:pt x="251" y="276"/>
                        <a:pt x="247" y="291"/>
                        <a:pt x="244" y="307"/>
                      </a:cubicBezTo>
                      <a:cubicBezTo>
                        <a:pt x="241" y="320"/>
                        <a:pt x="238" y="335"/>
                        <a:pt x="234" y="348"/>
                      </a:cubicBezTo>
                      <a:cubicBezTo>
                        <a:pt x="232" y="351"/>
                        <a:pt x="232" y="354"/>
                        <a:pt x="231" y="355"/>
                      </a:cubicBezTo>
                      <a:cubicBezTo>
                        <a:pt x="229" y="359"/>
                        <a:pt x="228" y="364"/>
                        <a:pt x="231" y="370"/>
                      </a:cubicBezTo>
                      <a:cubicBezTo>
                        <a:pt x="232" y="374"/>
                        <a:pt x="236" y="377"/>
                        <a:pt x="239" y="380"/>
                      </a:cubicBezTo>
                      <a:cubicBezTo>
                        <a:pt x="244" y="381"/>
                        <a:pt x="250" y="382"/>
                        <a:pt x="254" y="380"/>
                      </a:cubicBezTo>
                      <a:cubicBezTo>
                        <a:pt x="258" y="379"/>
                        <a:pt x="263" y="374"/>
                        <a:pt x="264" y="371"/>
                      </a:cubicBezTo>
                      <a:cubicBezTo>
                        <a:pt x="270" y="355"/>
                        <a:pt x="274" y="338"/>
                        <a:pt x="277" y="320"/>
                      </a:cubicBezTo>
                      <a:cubicBezTo>
                        <a:pt x="279" y="313"/>
                        <a:pt x="281" y="306"/>
                        <a:pt x="282" y="297"/>
                      </a:cubicBezTo>
                      <a:cubicBezTo>
                        <a:pt x="284" y="288"/>
                        <a:pt x="285" y="279"/>
                        <a:pt x="286" y="271"/>
                      </a:cubicBezTo>
                      <a:cubicBezTo>
                        <a:pt x="293" y="234"/>
                        <a:pt x="296" y="196"/>
                        <a:pt x="296" y="160"/>
                      </a:cubicBezTo>
                      <a:cubicBezTo>
                        <a:pt x="296" y="151"/>
                        <a:pt x="296" y="141"/>
                        <a:pt x="296" y="132"/>
                      </a:cubicBezTo>
                      <a:cubicBezTo>
                        <a:pt x="296" y="123"/>
                        <a:pt x="296" y="113"/>
                        <a:pt x="295" y="104"/>
                      </a:cubicBezTo>
                      <a:cubicBezTo>
                        <a:pt x="293" y="88"/>
                        <a:pt x="290" y="72"/>
                        <a:pt x="286" y="56"/>
                      </a:cubicBezTo>
                      <a:cubicBezTo>
                        <a:pt x="287" y="48"/>
                        <a:pt x="286" y="45"/>
                        <a:pt x="285" y="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3" name="Google Shape;7663;p27"/>
                <p:cNvSpPr/>
                <p:nvPr/>
              </p:nvSpPr>
              <p:spPr>
                <a:xfrm>
                  <a:off x="5790600" y="3998160"/>
                  <a:ext cx="111240" cy="16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66" extrusionOk="0">
                      <a:moveTo>
                        <a:pt x="293" y="376"/>
                      </a:moveTo>
                      <a:cubicBezTo>
                        <a:pt x="287" y="359"/>
                        <a:pt x="282" y="342"/>
                        <a:pt x="274" y="326"/>
                      </a:cubicBezTo>
                      <a:cubicBezTo>
                        <a:pt x="270" y="317"/>
                        <a:pt x="266" y="308"/>
                        <a:pt x="263" y="301"/>
                      </a:cubicBezTo>
                      <a:cubicBezTo>
                        <a:pt x="258" y="292"/>
                        <a:pt x="255" y="285"/>
                        <a:pt x="251" y="276"/>
                      </a:cubicBezTo>
                      <a:cubicBezTo>
                        <a:pt x="247" y="268"/>
                        <a:pt x="242" y="260"/>
                        <a:pt x="238" y="252"/>
                      </a:cubicBezTo>
                      <a:cubicBezTo>
                        <a:pt x="234" y="243"/>
                        <a:pt x="228" y="233"/>
                        <a:pt x="223" y="224"/>
                      </a:cubicBezTo>
                      <a:cubicBezTo>
                        <a:pt x="213" y="208"/>
                        <a:pt x="204" y="193"/>
                        <a:pt x="194" y="177"/>
                      </a:cubicBezTo>
                      <a:cubicBezTo>
                        <a:pt x="184" y="161"/>
                        <a:pt x="174" y="145"/>
                        <a:pt x="164" y="129"/>
                      </a:cubicBezTo>
                      <a:cubicBezTo>
                        <a:pt x="159" y="122"/>
                        <a:pt x="153" y="113"/>
                        <a:pt x="149" y="106"/>
                      </a:cubicBezTo>
                      <a:cubicBezTo>
                        <a:pt x="143" y="99"/>
                        <a:pt x="137" y="91"/>
                        <a:pt x="132" y="84"/>
                      </a:cubicBezTo>
                      <a:cubicBezTo>
                        <a:pt x="124" y="75"/>
                        <a:pt x="117" y="67"/>
                        <a:pt x="108" y="58"/>
                      </a:cubicBezTo>
                      <a:cubicBezTo>
                        <a:pt x="104" y="52"/>
                        <a:pt x="100" y="46"/>
                        <a:pt x="94" y="42"/>
                      </a:cubicBezTo>
                      <a:cubicBezTo>
                        <a:pt x="88" y="35"/>
                        <a:pt x="81" y="29"/>
                        <a:pt x="75" y="21"/>
                      </a:cubicBezTo>
                      <a:cubicBezTo>
                        <a:pt x="72" y="19"/>
                        <a:pt x="69" y="16"/>
                        <a:pt x="66" y="13"/>
                      </a:cubicBezTo>
                      <a:cubicBezTo>
                        <a:pt x="62" y="8"/>
                        <a:pt x="57" y="6"/>
                        <a:pt x="51" y="3"/>
                      </a:cubicBezTo>
                      <a:cubicBezTo>
                        <a:pt x="46" y="1"/>
                        <a:pt x="40" y="0"/>
                        <a:pt x="34" y="0"/>
                      </a:cubicBezTo>
                      <a:cubicBezTo>
                        <a:pt x="31" y="0"/>
                        <a:pt x="27" y="3"/>
                        <a:pt x="24" y="4"/>
                      </a:cubicBezTo>
                      <a:cubicBezTo>
                        <a:pt x="21" y="5"/>
                        <a:pt x="19" y="8"/>
                        <a:pt x="18" y="10"/>
                      </a:cubicBezTo>
                      <a:cubicBezTo>
                        <a:pt x="15" y="13"/>
                        <a:pt x="14" y="16"/>
                        <a:pt x="12" y="20"/>
                      </a:cubicBezTo>
                      <a:cubicBezTo>
                        <a:pt x="11" y="21"/>
                        <a:pt x="11" y="24"/>
                        <a:pt x="9" y="26"/>
                      </a:cubicBezTo>
                      <a:cubicBezTo>
                        <a:pt x="3" y="42"/>
                        <a:pt x="3" y="59"/>
                        <a:pt x="2" y="77"/>
                      </a:cubicBezTo>
                      <a:cubicBezTo>
                        <a:pt x="2" y="84"/>
                        <a:pt x="0" y="93"/>
                        <a:pt x="0" y="100"/>
                      </a:cubicBezTo>
                      <a:cubicBezTo>
                        <a:pt x="0" y="109"/>
                        <a:pt x="0" y="119"/>
                        <a:pt x="0" y="128"/>
                      </a:cubicBezTo>
                      <a:cubicBezTo>
                        <a:pt x="-1" y="156"/>
                        <a:pt x="-1" y="182"/>
                        <a:pt x="2" y="209"/>
                      </a:cubicBezTo>
                      <a:cubicBezTo>
                        <a:pt x="3" y="224"/>
                        <a:pt x="5" y="237"/>
                        <a:pt x="8" y="250"/>
                      </a:cubicBezTo>
                      <a:cubicBezTo>
                        <a:pt x="11" y="265"/>
                        <a:pt x="14" y="281"/>
                        <a:pt x="18" y="295"/>
                      </a:cubicBezTo>
                      <a:cubicBezTo>
                        <a:pt x="19" y="300"/>
                        <a:pt x="24" y="304"/>
                        <a:pt x="27" y="306"/>
                      </a:cubicBezTo>
                      <a:cubicBezTo>
                        <a:pt x="31" y="307"/>
                        <a:pt x="37" y="308"/>
                        <a:pt x="41" y="306"/>
                      </a:cubicBezTo>
                      <a:cubicBezTo>
                        <a:pt x="46" y="305"/>
                        <a:pt x="49" y="300"/>
                        <a:pt x="51" y="297"/>
                      </a:cubicBezTo>
                      <a:cubicBezTo>
                        <a:pt x="53" y="292"/>
                        <a:pt x="53" y="288"/>
                        <a:pt x="51" y="282"/>
                      </a:cubicBezTo>
                      <a:cubicBezTo>
                        <a:pt x="51" y="281"/>
                        <a:pt x="50" y="278"/>
                        <a:pt x="50" y="276"/>
                      </a:cubicBezTo>
                      <a:cubicBezTo>
                        <a:pt x="46" y="255"/>
                        <a:pt x="43" y="231"/>
                        <a:pt x="40" y="209"/>
                      </a:cubicBezTo>
                      <a:cubicBezTo>
                        <a:pt x="37" y="186"/>
                        <a:pt x="37" y="164"/>
                        <a:pt x="38" y="141"/>
                      </a:cubicBezTo>
                      <a:lnTo>
                        <a:pt x="38" y="141"/>
                      </a:lnTo>
                      <a:cubicBezTo>
                        <a:pt x="38" y="131"/>
                        <a:pt x="38" y="121"/>
                        <a:pt x="38" y="110"/>
                      </a:cubicBezTo>
                      <a:cubicBezTo>
                        <a:pt x="38" y="99"/>
                        <a:pt x="40" y="87"/>
                        <a:pt x="40" y="75"/>
                      </a:cubicBezTo>
                      <a:cubicBezTo>
                        <a:pt x="40" y="64"/>
                        <a:pt x="41" y="52"/>
                        <a:pt x="43" y="42"/>
                      </a:cubicBezTo>
                      <a:lnTo>
                        <a:pt x="43" y="42"/>
                      </a:lnTo>
                      <a:cubicBezTo>
                        <a:pt x="46" y="45"/>
                        <a:pt x="48" y="46"/>
                        <a:pt x="50" y="49"/>
                      </a:cubicBezTo>
                      <a:cubicBezTo>
                        <a:pt x="55" y="54"/>
                        <a:pt x="59" y="58"/>
                        <a:pt x="63" y="62"/>
                      </a:cubicBezTo>
                      <a:cubicBezTo>
                        <a:pt x="67" y="67"/>
                        <a:pt x="72" y="72"/>
                        <a:pt x="75" y="77"/>
                      </a:cubicBezTo>
                      <a:cubicBezTo>
                        <a:pt x="79" y="83"/>
                        <a:pt x="84" y="87"/>
                        <a:pt x="89" y="91"/>
                      </a:cubicBezTo>
                      <a:cubicBezTo>
                        <a:pt x="100" y="103"/>
                        <a:pt x="110" y="116"/>
                        <a:pt x="120" y="129"/>
                      </a:cubicBezTo>
                      <a:cubicBezTo>
                        <a:pt x="130" y="142"/>
                        <a:pt x="137" y="157"/>
                        <a:pt x="146" y="170"/>
                      </a:cubicBezTo>
                      <a:cubicBezTo>
                        <a:pt x="155" y="185"/>
                        <a:pt x="165" y="199"/>
                        <a:pt x="174" y="212"/>
                      </a:cubicBezTo>
                      <a:cubicBezTo>
                        <a:pt x="183" y="225"/>
                        <a:pt x="191" y="239"/>
                        <a:pt x="199" y="252"/>
                      </a:cubicBezTo>
                      <a:cubicBezTo>
                        <a:pt x="202" y="258"/>
                        <a:pt x="206" y="263"/>
                        <a:pt x="209" y="271"/>
                      </a:cubicBezTo>
                      <a:cubicBezTo>
                        <a:pt x="213" y="278"/>
                        <a:pt x="216" y="284"/>
                        <a:pt x="219" y="291"/>
                      </a:cubicBezTo>
                      <a:cubicBezTo>
                        <a:pt x="222" y="298"/>
                        <a:pt x="226" y="306"/>
                        <a:pt x="229" y="313"/>
                      </a:cubicBezTo>
                      <a:cubicBezTo>
                        <a:pt x="232" y="320"/>
                        <a:pt x="236" y="327"/>
                        <a:pt x="241" y="336"/>
                      </a:cubicBezTo>
                      <a:cubicBezTo>
                        <a:pt x="247" y="351"/>
                        <a:pt x="253" y="364"/>
                        <a:pt x="257" y="378"/>
                      </a:cubicBezTo>
                      <a:cubicBezTo>
                        <a:pt x="261" y="390"/>
                        <a:pt x="266" y="403"/>
                        <a:pt x="269" y="416"/>
                      </a:cubicBezTo>
                      <a:cubicBezTo>
                        <a:pt x="270" y="422"/>
                        <a:pt x="270" y="428"/>
                        <a:pt x="271" y="434"/>
                      </a:cubicBezTo>
                      <a:cubicBezTo>
                        <a:pt x="271" y="440"/>
                        <a:pt x="273" y="444"/>
                        <a:pt x="273" y="450"/>
                      </a:cubicBezTo>
                      <a:cubicBezTo>
                        <a:pt x="273" y="460"/>
                        <a:pt x="283" y="467"/>
                        <a:pt x="293" y="466"/>
                      </a:cubicBezTo>
                      <a:cubicBezTo>
                        <a:pt x="298" y="466"/>
                        <a:pt x="302" y="464"/>
                        <a:pt x="305" y="459"/>
                      </a:cubicBezTo>
                      <a:cubicBezTo>
                        <a:pt x="308" y="455"/>
                        <a:pt x="309" y="450"/>
                        <a:pt x="309" y="445"/>
                      </a:cubicBezTo>
                      <a:cubicBezTo>
                        <a:pt x="309" y="441"/>
                        <a:pt x="309" y="437"/>
                        <a:pt x="308" y="432"/>
                      </a:cubicBezTo>
                      <a:cubicBezTo>
                        <a:pt x="308" y="428"/>
                        <a:pt x="308" y="424"/>
                        <a:pt x="306" y="418"/>
                      </a:cubicBezTo>
                      <a:cubicBezTo>
                        <a:pt x="305" y="409"/>
                        <a:pt x="304" y="402"/>
                        <a:pt x="301" y="394"/>
                      </a:cubicBezTo>
                      <a:cubicBezTo>
                        <a:pt x="298" y="389"/>
                        <a:pt x="296" y="381"/>
                        <a:pt x="293" y="376"/>
                      </a:cubicBezTo>
                      <a:moveTo>
                        <a:pt x="49" y="30"/>
                      </a:moveTo>
                      <a:lnTo>
                        <a:pt x="49" y="3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4" name="Google Shape;7664;p27"/>
                <p:cNvSpPr/>
                <p:nvPr/>
              </p:nvSpPr>
              <p:spPr>
                <a:xfrm>
                  <a:off x="5865840" y="3956760"/>
                  <a:ext cx="90000" cy="13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84" extrusionOk="0">
                      <a:moveTo>
                        <a:pt x="230" y="42"/>
                      </a:moveTo>
                      <a:cubicBezTo>
                        <a:pt x="226" y="29"/>
                        <a:pt x="218" y="17"/>
                        <a:pt x="208" y="8"/>
                      </a:cubicBezTo>
                      <a:cubicBezTo>
                        <a:pt x="199" y="2"/>
                        <a:pt x="189" y="-2"/>
                        <a:pt x="179" y="0"/>
                      </a:cubicBezTo>
                      <a:cubicBezTo>
                        <a:pt x="172" y="1"/>
                        <a:pt x="164" y="5"/>
                        <a:pt x="159" y="10"/>
                      </a:cubicBezTo>
                      <a:cubicBezTo>
                        <a:pt x="151" y="16"/>
                        <a:pt x="144" y="23"/>
                        <a:pt x="138" y="30"/>
                      </a:cubicBezTo>
                      <a:cubicBezTo>
                        <a:pt x="132" y="39"/>
                        <a:pt x="127" y="46"/>
                        <a:pt x="122" y="55"/>
                      </a:cubicBezTo>
                      <a:cubicBezTo>
                        <a:pt x="113" y="71"/>
                        <a:pt x="105" y="87"/>
                        <a:pt x="96" y="102"/>
                      </a:cubicBezTo>
                      <a:cubicBezTo>
                        <a:pt x="92" y="109"/>
                        <a:pt x="87" y="116"/>
                        <a:pt x="83" y="123"/>
                      </a:cubicBezTo>
                      <a:cubicBezTo>
                        <a:pt x="78" y="132"/>
                        <a:pt x="74" y="139"/>
                        <a:pt x="70" y="148"/>
                      </a:cubicBezTo>
                      <a:cubicBezTo>
                        <a:pt x="61" y="164"/>
                        <a:pt x="54" y="182"/>
                        <a:pt x="46" y="198"/>
                      </a:cubicBezTo>
                      <a:cubicBezTo>
                        <a:pt x="39" y="214"/>
                        <a:pt x="33" y="230"/>
                        <a:pt x="27" y="246"/>
                      </a:cubicBezTo>
                      <a:cubicBezTo>
                        <a:pt x="20" y="265"/>
                        <a:pt x="14" y="284"/>
                        <a:pt x="10" y="304"/>
                      </a:cubicBezTo>
                      <a:cubicBezTo>
                        <a:pt x="7" y="314"/>
                        <a:pt x="6" y="324"/>
                        <a:pt x="3" y="335"/>
                      </a:cubicBezTo>
                      <a:cubicBezTo>
                        <a:pt x="1" y="343"/>
                        <a:pt x="0" y="352"/>
                        <a:pt x="0" y="362"/>
                      </a:cubicBezTo>
                      <a:cubicBezTo>
                        <a:pt x="0" y="367"/>
                        <a:pt x="0" y="373"/>
                        <a:pt x="3" y="375"/>
                      </a:cubicBezTo>
                      <a:cubicBezTo>
                        <a:pt x="6" y="380"/>
                        <a:pt x="10" y="382"/>
                        <a:pt x="14" y="383"/>
                      </a:cubicBezTo>
                      <a:cubicBezTo>
                        <a:pt x="19" y="385"/>
                        <a:pt x="25" y="383"/>
                        <a:pt x="27" y="380"/>
                      </a:cubicBezTo>
                      <a:cubicBezTo>
                        <a:pt x="30" y="377"/>
                        <a:pt x="35" y="373"/>
                        <a:pt x="35" y="368"/>
                      </a:cubicBezTo>
                      <a:cubicBezTo>
                        <a:pt x="35" y="362"/>
                        <a:pt x="36" y="356"/>
                        <a:pt x="36" y="351"/>
                      </a:cubicBezTo>
                      <a:cubicBezTo>
                        <a:pt x="38" y="343"/>
                        <a:pt x="39" y="336"/>
                        <a:pt x="41" y="329"/>
                      </a:cubicBezTo>
                      <a:cubicBezTo>
                        <a:pt x="44" y="316"/>
                        <a:pt x="46" y="303"/>
                        <a:pt x="51" y="289"/>
                      </a:cubicBezTo>
                      <a:cubicBezTo>
                        <a:pt x="55" y="273"/>
                        <a:pt x="61" y="257"/>
                        <a:pt x="67" y="241"/>
                      </a:cubicBezTo>
                      <a:cubicBezTo>
                        <a:pt x="73" y="224"/>
                        <a:pt x="80" y="208"/>
                        <a:pt x="87" y="192"/>
                      </a:cubicBezTo>
                      <a:cubicBezTo>
                        <a:pt x="95" y="176"/>
                        <a:pt x="103" y="158"/>
                        <a:pt x="112" y="142"/>
                      </a:cubicBezTo>
                      <a:cubicBezTo>
                        <a:pt x="116" y="135"/>
                        <a:pt x="121" y="128"/>
                        <a:pt x="125" y="119"/>
                      </a:cubicBezTo>
                      <a:cubicBezTo>
                        <a:pt x="129" y="112"/>
                        <a:pt x="134" y="103"/>
                        <a:pt x="138" y="94"/>
                      </a:cubicBezTo>
                      <a:cubicBezTo>
                        <a:pt x="146" y="83"/>
                        <a:pt x="151" y="69"/>
                        <a:pt x="159" y="58"/>
                      </a:cubicBezTo>
                      <a:cubicBezTo>
                        <a:pt x="163" y="51"/>
                        <a:pt x="167" y="45"/>
                        <a:pt x="173" y="39"/>
                      </a:cubicBezTo>
                      <a:cubicBezTo>
                        <a:pt x="176" y="36"/>
                        <a:pt x="179" y="35"/>
                        <a:pt x="182" y="33"/>
                      </a:cubicBezTo>
                      <a:lnTo>
                        <a:pt x="182" y="33"/>
                      </a:lnTo>
                      <a:cubicBezTo>
                        <a:pt x="183" y="33"/>
                        <a:pt x="183" y="35"/>
                        <a:pt x="185" y="35"/>
                      </a:cubicBezTo>
                      <a:cubicBezTo>
                        <a:pt x="186" y="36"/>
                        <a:pt x="188" y="37"/>
                        <a:pt x="189" y="40"/>
                      </a:cubicBezTo>
                      <a:cubicBezTo>
                        <a:pt x="194" y="48"/>
                        <a:pt x="196" y="56"/>
                        <a:pt x="198" y="64"/>
                      </a:cubicBezTo>
                      <a:cubicBezTo>
                        <a:pt x="205" y="97"/>
                        <a:pt x="210" y="131"/>
                        <a:pt x="211" y="164"/>
                      </a:cubicBezTo>
                      <a:cubicBezTo>
                        <a:pt x="213" y="182"/>
                        <a:pt x="213" y="199"/>
                        <a:pt x="214" y="215"/>
                      </a:cubicBezTo>
                      <a:cubicBezTo>
                        <a:pt x="215" y="224"/>
                        <a:pt x="215" y="233"/>
                        <a:pt x="215" y="241"/>
                      </a:cubicBezTo>
                      <a:cubicBezTo>
                        <a:pt x="215" y="250"/>
                        <a:pt x="215" y="260"/>
                        <a:pt x="215" y="269"/>
                      </a:cubicBezTo>
                      <a:cubicBezTo>
                        <a:pt x="215" y="282"/>
                        <a:pt x="214" y="295"/>
                        <a:pt x="213" y="308"/>
                      </a:cubicBezTo>
                      <a:cubicBezTo>
                        <a:pt x="211" y="317"/>
                        <a:pt x="211" y="327"/>
                        <a:pt x="208" y="336"/>
                      </a:cubicBezTo>
                      <a:cubicBezTo>
                        <a:pt x="204" y="343"/>
                        <a:pt x="204" y="355"/>
                        <a:pt x="213" y="361"/>
                      </a:cubicBezTo>
                      <a:lnTo>
                        <a:pt x="213" y="361"/>
                      </a:lnTo>
                      <a:cubicBezTo>
                        <a:pt x="217" y="364"/>
                        <a:pt x="224" y="367"/>
                        <a:pt x="230" y="364"/>
                      </a:cubicBezTo>
                      <a:cubicBezTo>
                        <a:pt x="233" y="362"/>
                        <a:pt x="236" y="361"/>
                        <a:pt x="237" y="358"/>
                      </a:cubicBezTo>
                      <a:cubicBezTo>
                        <a:pt x="240" y="355"/>
                        <a:pt x="240" y="352"/>
                        <a:pt x="242" y="349"/>
                      </a:cubicBezTo>
                      <a:cubicBezTo>
                        <a:pt x="242" y="348"/>
                        <a:pt x="242" y="348"/>
                        <a:pt x="243" y="346"/>
                      </a:cubicBezTo>
                      <a:cubicBezTo>
                        <a:pt x="245" y="342"/>
                        <a:pt x="245" y="339"/>
                        <a:pt x="245" y="335"/>
                      </a:cubicBezTo>
                      <a:cubicBezTo>
                        <a:pt x="246" y="326"/>
                        <a:pt x="247" y="317"/>
                        <a:pt x="247" y="310"/>
                      </a:cubicBezTo>
                      <a:cubicBezTo>
                        <a:pt x="249" y="291"/>
                        <a:pt x="250" y="272"/>
                        <a:pt x="250" y="252"/>
                      </a:cubicBezTo>
                      <a:cubicBezTo>
                        <a:pt x="250" y="243"/>
                        <a:pt x="250" y="234"/>
                        <a:pt x="250" y="225"/>
                      </a:cubicBezTo>
                      <a:cubicBezTo>
                        <a:pt x="249" y="217"/>
                        <a:pt x="249" y="208"/>
                        <a:pt x="247" y="198"/>
                      </a:cubicBezTo>
                      <a:cubicBezTo>
                        <a:pt x="246" y="180"/>
                        <a:pt x="246" y="163"/>
                        <a:pt x="245" y="145"/>
                      </a:cubicBezTo>
                      <a:cubicBezTo>
                        <a:pt x="243" y="128"/>
                        <a:pt x="242" y="110"/>
                        <a:pt x="239" y="94"/>
                      </a:cubicBezTo>
                      <a:cubicBezTo>
                        <a:pt x="236" y="80"/>
                        <a:pt x="234" y="64"/>
                        <a:pt x="230" y="49"/>
                      </a:cubicBezTo>
                      <a:cubicBezTo>
                        <a:pt x="233" y="49"/>
                        <a:pt x="231" y="45"/>
                        <a:pt x="230" y="42"/>
                      </a:cubicBezTo>
                      <a:moveTo>
                        <a:pt x="188" y="36"/>
                      </a:moveTo>
                      <a:lnTo>
                        <a:pt x="186" y="36"/>
                      </a:lnTo>
                      <a:lnTo>
                        <a:pt x="186" y="36"/>
                      </a:lnTo>
                      <a:lnTo>
                        <a:pt x="188" y="36"/>
                      </a:lnTo>
                      <a:moveTo>
                        <a:pt x="188" y="37"/>
                      </a:moveTo>
                      <a:cubicBezTo>
                        <a:pt x="188" y="37"/>
                        <a:pt x="186" y="37"/>
                        <a:pt x="188" y="37"/>
                      </a:cubicBezTo>
                      <a:moveTo>
                        <a:pt x="186" y="37"/>
                      </a:moveTo>
                      <a:cubicBezTo>
                        <a:pt x="186" y="36"/>
                        <a:pt x="186" y="36"/>
                        <a:pt x="186" y="37"/>
                      </a:cubicBezTo>
                      <a:moveTo>
                        <a:pt x="52" y="292"/>
                      </a:moveTo>
                      <a:cubicBezTo>
                        <a:pt x="52" y="294"/>
                        <a:pt x="52" y="294"/>
                        <a:pt x="51" y="295"/>
                      </a:cubicBezTo>
                      <a:cubicBezTo>
                        <a:pt x="52" y="294"/>
                        <a:pt x="52" y="294"/>
                        <a:pt x="52" y="2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5" name="Google Shape;7665;p27"/>
                <p:cNvSpPr/>
                <p:nvPr/>
              </p:nvSpPr>
              <p:spPr>
                <a:xfrm>
                  <a:off x="5811120" y="3872520"/>
                  <a:ext cx="93960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429" extrusionOk="0">
                      <a:moveTo>
                        <a:pt x="239" y="279"/>
                      </a:moveTo>
                      <a:cubicBezTo>
                        <a:pt x="233" y="261"/>
                        <a:pt x="228" y="246"/>
                        <a:pt x="222" y="228"/>
                      </a:cubicBezTo>
                      <a:cubicBezTo>
                        <a:pt x="216" y="211"/>
                        <a:pt x="209" y="191"/>
                        <a:pt x="200" y="174"/>
                      </a:cubicBezTo>
                      <a:cubicBezTo>
                        <a:pt x="193" y="156"/>
                        <a:pt x="184" y="140"/>
                        <a:pt x="175" y="123"/>
                      </a:cubicBezTo>
                      <a:cubicBezTo>
                        <a:pt x="166" y="105"/>
                        <a:pt x="156" y="88"/>
                        <a:pt x="146" y="70"/>
                      </a:cubicBezTo>
                      <a:cubicBezTo>
                        <a:pt x="142" y="62"/>
                        <a:pt x="136" y="54"/>
                        <a:pt x="130" y="47"/>
                      </a:cubicBezTo>
                      <a:cubicBezTo>
                        <a:pt x="124" y="37"/>
                        <a:pt x="117" y="28"/>
                        <a:pt x="108" y="19"/>
                      </a:cubicBezTo>
                      <a:cubicBezTo>
                        <a:pt x="104" y="15"/>
                        <a:pt x="98" y="11"/>
                        <a:pt x="92" y="6"/>
                      </a:cubicBezTo>
                      <a:cubicBezTo>
                        <a:pt x="86" y="3"/>
                        <a:pt x="82" y="2"/>
                        <a:pt x="76" y="0"/>
                      </a:cubicBezTo>
                      <a:cubicBezTo>
                        <a:pt x="69" y="-1"/>
                        <a:pt x="63" y="0"/>
                        <a:pt x="56" y="2"/>
                      </a:cubicBezTo>
                      <a:cubicBezTo>
                        <a:pt x="54" y="2"/>
                        <a:pt x="54" y="3"/>
                        <a:pt x="53" y="3"/>
                      </a:cubicBezTo>
                      <a:cubicBezTo>
                        <a:pt x="50" y="5"/>
                        <a:pt x="48" y="6"/>
                        <a:pt x="47" y="8"/>
                      </a:cubicBezTo>
                      <a:cubicBezTo>
                        <a:pt x="44" y="11"/>
                        <a:pt x="41" y="14"/>
                        <a:pt x="38" y="18"/>
                      </a:cubicBezTo>
                      <a:cubicBezTo>
                        <a:pt x="32" y="27"/>
                        <a:pt x="29" y="38"/>
                        <a:pt x="27" y="49"/>
                      </a:cubicBezTo>
                      <a:cubicBezTo>
                        <a:pt x="24" y="57"/>
                        <a:pt x="24" y="66"/>
                        <a:pt x="22" y="75"/>
                      </a:cubicBezTo>
                      <a:cubicBezTo>
                        <a:pt x="21" y="83"/>
                        <a:pt x="19" y="92"/>
                        <a:pt x="19" y="101"/>
                      </a:cubicBezTo>
                      <a:cubicBezTo>
                        <a:pt x="16" y="120"/>
                        <a:pt x="15" y="139"/>
                        <a:pt x="12" y="156"/>
                      </a:cubicBezTo>
                      <a:cubicBezTo>
                        <a:pt x="6" y="194"/>
                        <a:pt x="0" y="234"/>
                        <a:pt x="0" y="271"/>
                      </a:cubicBezTo>
                      <a:cubicBezTo>
                        <a:pt x="0" y="290"/>
                        <a:pt x="0" y="309"/>
                        <a:pt x="2" y="328"/>
                      </a:cubicBezTo>
                      <a:cubicBezTo>
                        <a:pt x="3" y="338"/>
                        <a:pt x="5" y="350"/>
                        <a:pt x="6" y="360"/>
                      </a:cubicBezTo>
                      <a:cubicBezTo>
                        <a:pt x="6" y="365"/>
                        <a:pt x="8" y="369"/>
                        <a:pt x="8" y="373"/>
                      </a:cubicBezTo>
                      <a:cubicBezTo>
                        <a:pt x="9" y="379"/>
                        <a:pt x="9" y="385"/>
                        <a:pt x="10" y="392"/>
                      </a:cubicBezTo>
                      <a:cubicBezTo>
                        <a:pt x="10" y="391"/>
                        <a:pt x="9" y="389"/>
                        <a:pt x="9" y="388"/>
                      </a:cubicBezTo>
                      <a:cubicBezTo>
                        <a:pt x="10" y="394"/>
                        <a:pt x="12" y="401"/>
                        <a:pt x="13" y="407"/>
                      </a:cubicBezTo>
                      <a:cubicBezTo>
                        <a:pt x="15" y="410"/>
                        <a:pt x="15" y="414"/>
                        <a:pt x="16" y="417"/>
                      </a:cubicBezTo>
                      <a:cubicBezTo>
                        <a:pt x="18" y="421"/>
                        <a:pt x="22" y="426"/>
                        <a:pt x="25" y="427"/>
                      </a:cubicBezTo>
                      <a:cubicBezTo>
                        <a:pt x="29" y="429"/>
                        <a:pt x="36" y="429"/>
                        <a:pt x="40" y="427"/>
                      </a:cubicBezTo>
                      <a:cubicBezTo>
                        <a:pt x="45" y="426"/>
                        <a:pt x="47" y="421"/>
                        <a:pt x="50" y="419"/>
                      </a:cubicBezTo>
                      <a:cubicBezTo>
                        <a:pt x="53" y="414"/>
                        <a:pt x="51" y="410"/>
                        <a:pt x="50" y="404"/>
                      </a:cubicBezTo>
                      <a:cubicBezTo>
                        <a:pt x="50" y="401"/>
                        <a:pt x="48" y="400"/>
                        <a:pt x="48" y="397"/>
                      </a:cubicBezTo>
                      <a:cubicBezTo>
                        <a:pt x="48" y="398"/>
                        <a:pt x="48" y="398"/>
                        <a:pt x="50" y="400"/>
                      </a:cubicBezTo>
                      <a:cubicBezTo>
                        <a:pt x="48" y="394"/>
                        <a:pt x="47" y="388"/>
                        <a:pt x="45" y="382"/>
                      </a:cubicBezTo>
                      <a:lnTo>
                        <a:pt x="45" y="384"/>
                      </a:lnTo>
                      <a:cubicBezTo>
                        <a:pt x="44" y="375"/>
                        <a:pt x="43" y="365"/>
                        <a:pt x="41" y="356"/>
                      </a:cubicBezTo>
                      <a:cubicBezTo>
                        <a:pt x="40" y="346"/>
                        <a:pt x="38" y="336"/>
                        <a:pt x="38" y="325"/>
                      </a:cubicBezTo>
                      <a:cubicBezTo>
                        <a:pt x="37" y="308"/>
                        <a:pt x="37" y="289"/>
                        <a:pt x="37" y="271"/>
                      </a:cubicBezTo>
                      <a:cubicBezTo>
                        <a:pt x="38" y="252"/>
                        <a:pt x="38" y="235"/>
                        <a:pt x="41" y="216"/>
                      </a:cubicBezTo>
                      <a:cubicBezTo>
                        <a:pt x="43" y="197"/>
                        <a:pt x="45" y="180"/>
                        <a:pt x="48" y="161"/>
                      </a:cubicBezTo>
                      <a:cubicBezTo>
                        <a:pt x="51" y="143"/>
                        <a:pt x="54" y="124"/>
                        <a:pt x="56" y="107"/>
                      </a:cubicBezTo>
                      <a:cubicBezTo>
                        <a:pt x="57" y="98"/>
                        <a:pt x="59" y="89"/>
                        <a:pt x="60" y="81"/>
                      </a:cubicBezTo>
                      <a:cubicBezTo>
                        <a:pt x="61" y="72"/>
                        <a:pt x="63" y="63"/>
                        <a:pt x="64" y="54"/>
                      </a:cubicBezTo>
                      <a:lnTo>
                        <a:pt x="64" y="53"/>
                      </a:lnTo>
                      <a:cubicBezTo>
                        <a:pt x="66" y="49"/>
                        <a:pt x="67" y="44"/>
                        <a:pt x="69" y="40"/>
                      </a:cubicBezTo>
                      <a:lnTo>
                        <a:pt x="70" y="38"/>
                      </a:lnTo>
                      <a:lnTo>
                        <a:pt x="72" y="38"/>
                      </a:lnTo>
                      <a:cubicBezTo>
                        <a:pt x="73" y="38"/>
                        <a:pt x="76" y="40"/>
                        <a:pt x="78" y="41"/>
                      </a:cubicBezTo>
                      <a:cubicBezTo>
                        <a:pt x="80" y="43"/>
                        <a:pt x="83" y="46"/>
                        <a:pt x="86" y="49"/>
                      </a:cubicBezTo>
                      <a:cubicBezTo>
                        <a:pt x="94" y="57"/>
                        <a:pt x="102" y="68"/>
                        <a:pt x="107" y="78"/>
                      </a:cubicBezTo>
                      <a:cubicBezTo>
                        <a:pt x="113" y="89"/>
                        <a:pt x="118" y="97"/>
                        <a:pt x="124" y="107"/>
                      </a:cubicBezTo>
                      <a:cubicBezTo>
                        <a:pt x="133" y="121"/>
                        <a:pt x="142" y="137"/>
                        <a:pt x="149" y="153"/>
                      </a:cubicBezTo>
                      <a:cubicBezTo>
                        <a:pt x="153" y="161"/>
                        <a:pt x="157" y="169"/>
                        <a:pt x="161" y="178"/>
                      </a:cubicBezTo>
                      <a:cubicBezTo>
                        <a:pt x="166" y="187"/>
                        <a:pt x="168" y="194"/>
                        <a:pt x="172" y="203"/>
                      </a:cubicBezTo>
                      <a:cubicBezTo>
                        <a:pt x="179" y="220"/>
                        <a:pt x="187" y="239"/>
                        <a:pt x="193" y="258"/>
                      </a:cubicBezTo>
                      <a:cubicBezTo>
                        <a:pt x="198" y="276"/>
                        <a:pt x="204" y="292"/>
                        <a:pt x="210" y="309"/>
                      </a:cubicBezTo>
                      <a:cubicBezTo>
                        <a:pt x="214" y="324"/>
                        <a:pt x="219" y="338"/>
                        <a:pt x="222" y="352"/>
                      </a:cubicBezTo>
                      <a:cubicBezTo>
                        <a:pt x="223" y="359"/>
                        <a:pt x="225" y="366"/>
                        <a:pt x="225" y="373"/>
                      </a:cubicBezTo>
                      <a:cubicBezTo>
                        <a:pt x="225" y="378"/>
                        <a:pt x="228" y="382"/>
                        <a:pt x="232" y="385"/>
                      </a:cubicBezTo>
                      <a:cubicBezTo>
                        <a:pt x="236" y="388"/>
                        <a:pt x="241" y="389"/>
                        <a:pt x="245" y="389"/>
                      </a:cubicBezTo>
                      <a:cubicBezTo>
                        <a:pt x="249" y="389"/>
                        <a:pt x="254" y="387"/>
                        <a:pt x="257" y="382"/>
                      </a:cubicBezTo>
                      <a:cubicBezTo>
                        <a:pt x="260" y="378"/>
                        <a:pt x="261" y="373"/>
                        <a:pt x="261" y="369"/>
                      </a:cubicBezTo>
                      <a:cubicBezTo>
                        <a:pt x="261" y="356"/>
                        <a:pt x="257" y="344"/>
                        <a:pt x="254" y="331"/>
                      </a:cubicBezTo>
                      <a:cubicBezTo>
                        <a:pt x="252" y="327"/>
                        <a:pt x="251" y="322"/>
                        <a:pt x="249" y="317"/>
                      </a:cubicBezTo>
                      <a:cubicBezTo>
                        <a:pt x="247" y="303"/>
                        <a:pt x="244" y="292"/>
                        <a:pt x="239" y="279"/>
                      </a:cubicBezTo>
                      <a:moveTo>
                        <a:pt x="222" y="346"/>
                      </a:moveTo>
                      <a:lnTo>
                        <a:pt x="222" y="347"/>
                      </a:lnTo>
                      <a:lnTo>
                        <a:pt x="222" y="346"/>
                      </a:lnTo>
                      <a:moveTo>
                        <a:pt x="73" y="37"/>
                      </a:moveTo>
                      <a:cubicBezTo>
                        <a:pt x="72" y="37"/>
                        <a:pt x="72" y="37"/>
                        <a:pt x="70" y="37"/>
                      </a:cubicBezTo>
                      <a:cubicBezTo>
                        <a:pt x="72" y="37"/>
                        <a:pt x="73" y="37"/>
                        <a:pt x="73" y="37"/>
                      </a:cubicBezTo>
                      <a:moveTo>
                        <a:pt x="70" y="38"/>
                      </a:moveTo>
                      <a:lnTo>
                        <a:pt x="69" y="40"/>
                      </a:lnTo>
                      <a:cubicBezTo>
                        <a:pt x="69" y="38"/>
                        <a:pt x="69" y="38"/>
                        <a:pt x="70" y="38"/>
                      </a:cubicBezTo>
                      <a:moveTo>
                        <a:pt x="44" y="381"/>
                      </a:moveTo>
                      <a:lnTo>
                        <a:pt x="44" y="382"/>
                      </a:lnTo>
                      <a:cubicBezTo>
                        <a:pt x="45" y="382"/>
                        <a:pt x="45" y="381"/>
                        <a:pt x="44" y="381"/>
                      </a:cubicBezTo>
                      <a:moveTo>
                        <a:pt x="15" y="410"/>
                      </a:moveTo>
                      <a:lnTo>
                        <a:pt x="15" y="408"/>
                      </a:lnTo>
                      <a:cubicBezTo>
                        <a:pt x="15" y="407"/>
                        <a:pt x="15" y="407"/>
                        <a:pt x="15" y="405"/>
                      </a:cubicBezTo>
                      <a:cubicBezTo>
                        <a:pt x="15" y="407"/>
                        <a:pt x="15" y="408"/>
                        <a:pt x="15" y="4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6" name="Google Shape;7666;p27"/>
                <p:cNvSpPr/>
                <p:nvPr/>
              </p:nvSpPr>
              <p:spPr>
                <a:xfrm>
                  <a:off x="5844240" y="3804840"/>
                  <a:ext cx="87840" cy="16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1" extrusionOk="0">
                      <a:moveTo>
                        <a:pt x="217" y="237"/>
                      </a:moveTo>
                      <a:cubicBezTo>
                        <a:pt x="213" y="222"/>
                        <a:pt x="208" y="207"/>
                        <a:pt x="203" y="194"/>
                      </a:cubicBezTo>
                      <a:cubicBezTo>
                        <a:pt x="198" y="180"/>
                        <a:pt x="192" y="167"/>
                        <a:pt x="187" y="152"/>
                      </a:cubicBezTo>
                      <a:cubicBezTo>
                        <a:pt x="181" y="137"/>
                        <a:pt x="175" y="123"/>
                        <a:pt x="169" y="110"/>
                      </a:cubicBezTo>
                      <a:cubicBezTo>
                        <a:pt x="166" y="102"/>
                        <a:pt x="163" y="95"/>
                        <a:pt x="159" y="89"/>
                      </a:cubicBezTo>
                      <a:cubicBezTo>
                        <a:pt x="156" y="82"/>
                        <a:pt x="152" y="76"/>
                        <a:pt x="147" y="69"/>
                      </a:cubicBezTo>
                      <a:cubicBezTo>
                        <a:pt x="143" y="60"/>
                        <a:pt x="138" y="53"/>
                        <a:pt x="134" y="44"/>
                      </a:cubicBezTo>
                      <a:cubicBezTo>
                        <a:pt x="131" y="40"/>
                        <a:pt x="128" y="34"/>
                        <a:pt x="125" y="30"/>
                      </a:cubicBezTo>
                      <a:cubicBezTo>
                        <a:pt x="121" y="22"/>
                        <a:pt x="115" y="17"/>
                        <a:pt x="108" y="11"/>
                      </a:cubicBezTo>
                      <a:cubicBezTo>
                        <a:pt x="104" y="8"/>
                        <a:pt x="99" y="5"/>
                        <a:pt x="93" y="2"/>
                      </a:cubicBezTo>
                      <a:cubicBezTo>
                        <a:pt x="89" y="1"/>
                        <a:pt x="86" y="-1"/>
                        <a:pt x="82" y="1"/>
                      </a:cubicBezTo>
                      <a:cubicBezTo>
                        <a:pt x="79" y="1"/>
                        <a:pt x="76" y="2"/>
                        <a:pt x="73" y="2"/>
                      </a:cubicBezTo>
                      <a:cubicBezTo>
                        <a:pt x="69" y="3"/>
                        <a:pt x="64" y="8"/>
                        <a:pt x="61" y="11"/>
                      </a:cubicBezTo>
                      <a:cubicBezTo>
                        <a:pt x="60" y="14"/>
                        <a:pt x="57" y="17"/>
                        <a:pt x="55" y="19"/>
                      </a:cubicBezTo>
                      <a:cubicBezTo>
                        <a:pt x="51" y="27"/>
                        <a:pt x="48" y="35"/>
                        <a:pt x="45" y="43"/>
                      </a:cubicBezTo>
                      <a:cubicBezTo>
                        <a:pt x="39" y="59"/>
                        <a:pt x="34" y="76"/>
                        <a:pt x="29" y="92"/>
                      </a:cubicBezTo>
                      <a:cubicBezTo>
                        <a:pt x="23" y="111"/>
                        <a:pt x="16" y="130"/>
                        <a:pt x="12" y="149"/>
                      </a:cubicBezTo>
                      <a:cubicBezTo>
                        <a:pt x="9" y="162"/>
                        <a:pt x="6" y="174"/>
                        <a:pt x="4" y="187"/>
                      </a:cubicBezTo>
                      <a:cubicBezTo>
                        <a:pt x="3" y="194"/>
                        <a:pt x="3" y="202"/>
                        <a:pt x="2" y="209"/>
                      </a:cubicBezTo>
                      <a:cubicBezTo>
                        <a:pt x="0" y="218"/>
                        <a:pt x="0" y="225"/>
                        <a:pt x="0" y="234"/>
                      </a:cubicBezTo>
                      <a:cubicBezTo>
                        <a:pt x="0" y="238"/>
                        <a:pt x="3" y="244"/>
                        <a:pt x="7" y="245"/>
                      </a:cubicBezTo>
                      <a:cubicBezTo>
                        <a:pt x="12" y="248"/>
                        <a:pt x="16" y="250"/>
                        <a:pt x="20" y="250"/>
                      </a:cubicBezTo>
                      <a:cubicBezTo>
                        <a:pt x="25" y="250"/>
                        <a:pt x="29" y="247"/>
                        <a:pt x="32" y="242"/>
                      </a:cubicBezTo>
                      <a:cubicBezTo>
                        <a:pt x="34" y="241"/>
                        <a:pt x="34" y="239"/>
                        <a:pt x="35" y="238"/>
                      </a:cubicBezTo>
                      <a:cubicBezTo>
                        <a:pt x="37" y="235"/>
                        <a:pt x="37" y="232"/>
                        <a:pt x="37" y="229"/>
                      </a:cubicBezTo>
                      <a:lnTo>
                        <a:pt x="37" y="229"/>
                      </a:lnTo>
                      <a:cubicBezTo>
                        <a:pt x="37" y="226"/>
                        <a:pt x="37" y="222"/>
                        <a:pt x="37" y="219"/>
                      </a:cubicBezTo>
                      <a:cubicBezTo>
                        <a:pt x="37" y="215"/>
                        <a:pt x="38" y="209"/>
                        <a:pt x="38" y="204"/>
                      </a:cubicBezTo>
                      <a:cubicBezTo>
                        <a:pt x="39" y="196"/>
                        <a:pt x="41" y="187"/>
                        <a:pt x="42" y="178"/>
                      </a:cubicBezTo>
                      <a:cubicBezTo>
                        <a:pt x="45" y="162"/>
                        <a:pt x="50" y="146"/>
                        <a:pt x="54" y="132"/>
                      </a:cubicBezTo>
                      <a:cubicBezTo>
                        <a:pt x="60" y="114"/>
                        <a:pt x="66" y="98"/>
                        <a:pt x="70" y="81"/>
                      </a:cubicBezTo>
                      <a:cubicBezTo>
                        <a:pt x="73" y="72"/>
                        <a:pt x="76" y="63"/>
                        <a:pt x="79" y="56"/>
                      </a:cubicBezTo>
                      <a:cubicBezTo>
                        <a:pt x="80" y="50"/>
                        <a:pt x="83" y="44"/>
                        <a:pt x="86" y="38"/>
                      </a:cubicBezTo>
                      <a:lnTo>
                        <a:pt x="87" y="40"/>
                      </a:lnTo>
                      <a:cubicBezTo>
                        <a:pt x="92" y="46"/>
                        <a:pt x="96" y="51"/>
                        <a:pt x="99" y="57"/>
                      </a:cubicBezTo>
                      <a:cubicBezTo>
                        <a:pt x="105" y="69"/>
                        <a:pt x="111" y="81"/>
                        <a:pt x="118" y="92"/>
                      </a:cubicBezTo>
                      <a:cubicBezTo>
                        <a:pt x="136" y="124"/>
                        <a:pt x="149" y="159"/>
                        <a:pt x="160" y="193"/>
                      </a:cubicBezTo>
                      <a:cubicBezTo>
                        <a:pt x="166" y="210"/>
                        <a:pt x="172" y="227"/>
                        <a:pt x="178" y="244"/>
                      </a:cubicBezTo>
                      <a:cubicBezTo>
                        <a:pt x="184" y="262"/>
                        <a:pt x="189" y="279"/>
                        <a:pt x="194" y="296"/>
                      </a:cubicBezTo>
                      <a:cubicBezTo>
                        <a:pt x="194" y="298"/>
                        <a:pt x="195" y="299"/>
                        <a:pt x="195" y="302"/>
                      </a:cubicBezTo>
                      <a:cubicBezTo>
                        <a:pt x="198" y="314"/>
                        <a:pt x="200" y="325"/>
                        <a:pt x="201" y="337"/>
                      </a:cubicBezTo>
                      <a:cubicBezTo>
                        <a:pt x="203" y="349"/>
                        <a:pt x="204" y="362"/>
                        <a:pt x="206" y="373"/>
                      </a:cubicBezTo>
                      <a:cubicBezTo>
                        <a:pt x="206" y="385"/>
                        <a:pt x="207" y="397"/>
                        <a:pt x="207" y="408"/>
                      </a:cubicBezTo>
                      <a:cubicBezTo>
                        <a:pt x="207" y="419"/>
                        <a:pt x="208" y="427"/>
                        <a:pt x="208" y="438"/>
                      </a:cubicBezTo>
                      <a:cubicBezTo>
                        <a:pt x="206" y="446"/>
                        <a:pt x="210" y="457"/>
                        <a:pt x="219" y="459"/>
                      </a:cubicBezTo>
                      <a:cubicBezTo>
                        <a:pt x="227" y="464"/>
                        <a:pt x="238" y="459"/>
                        <a:pt x="242" y="451"/>
                      </a:cubicBezTo>
                      <a:cubicBezTo>
                        <a:pt x="245" y="445"/>
                        <a:pt x="243" y="439"/>
                        <a:pt x="243" y="432"/>
                      </a:cubicBezTo>
                      <a:cubicBezTo>
                        <a:pt x="243" y="427"/>
                        <a:pt x="243" y="424"/>
                        <a:pt x="243" y="420"/>
                      </a:cubicBezTo>
                      <a:cubicBezTo>
                        <a:pt x="243" y="411"/>
                        <a:pt x="242" y="404"/>
                        <a:pt x="242" y="395"/>
                      </a:cubicBezTo>
                      <a:cubicBezTo>
                        <a:pt x="240" y="378"/>
                        <a:pt x="240" y="360"/>
                        <a:pt x="238" y="343"/>
                      </a:cubicBezTo>
                      <a:cubicBezTo>
                        <a:pt x="235" y="324"/>
                        <a:pt x="232" y="304"/>
                        <a:pt x="226" y="285"/>
                      </a:cubicBezTo>
                      <a:cubicBezTo>
                        <a:pt x="224" y="280"/>
                        <a:pt x="223" y="276"/>
                        <a:pt x="222" y="270"/>
                      </a:cubicBezTo>
                      <a:cubicBezTo>
                        <a:pt x="224" y="263"/>
                        <a:pt x="222" y="250"/>
                        <a:pt x="217" y="237"/>
                      </a:cubicBezTo>
                      <a:moveTo>
                        <a:pt x="93" y="35"/>
                      </a:moveTo>
                      <a:lnTo>
                        <a:pt x="93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7" name="Google Shape;7667;p27"/>
                <p:cNvSpPr/>
                <p:nvPr/>
              </p:nvSpPr>
              <p:spPr>
                <a:xfrm>
                  <a:off x="5844240" y="4694760"/>
                  <a:ext cx="69840" cy="6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941" extrusionOk="0">
                      <a:moveTo>
                        <a:pt x="175" y="1"/>
                      </a:moveTo>
                      <a:cubicBezTo>
                        <a:pt x="166" y="-2"/>
                        <a:pt x="155" y="4"/>
                        <a:pt x="152" y="13"/>
                      </a:cubicBezTo>
                      <a:cubicBezTo>
                        <a:pt x="147" y="27"/>
                        <a:pt x="143" y="40"/>
                        <a:pt x="140" y="55"/>
                      </a:cubicBezTo>
                      <a:cubicBezTo>
                        <a:pt x="138" y="62"/>
                        <a:pt x="137" y="69"/>
                        <a:pt x="137" y="78"/>
                      </a:cubicBezTo>
                      <a:cubicBezTo>
                        <a:pt x="137" y="84"/>
                        <a:pt x="137" y="91"/>
                        <a:pt x="137" y="97"/>
                      </a:cubicBezTo>
                      <a:cubicBezTo>
                        <a:pt x="137" y="112"/>
                        <a:pt x="138" y="126"/>
                        <a:pt x="141" y="141"/>
                      </a:cubicBezTo>
                      <a:cubicBezTo>
                        <a:pt x="143" y="154"/>
                        <a:pt x="147" y="167"/>
                        <a:pt x="149" y="180"/>
                      </a:cubicBezTo>
                      <a:cubicBezTo>
                        <a:pt x="149" y="184"/>
                        <a:pt x="149" y="189"/>
                        <a:pt x="149" y="195"/>
                      </a:cubicBezTo>
                      <a:cubicBezTo>
                        <a:pt x="147" y="202"/>
                        <a:pt x="146" y="209"/>
                        <a:pt x="143" y="216"/>
                      </a:cubicBezTo>
                      <a:cubicBezTo>
                        <a:pt x="141" y="225"/>
                        <a:pt x="138" y="235"/>
                        <a:pt x="137" y="244"/>
                      </a:cubicBezTo>
                      <a:cubicBezTo>
                        <a:pt x="133" y="265"/>
                        <a:pt x="130" y="285"/>
                        <a:pt x="128" y="305"/>
                      </a:cubicBezTo>
                      <a:cubicBezTo>
                        <a:pt x="127" y="314"/>
                        <a:pt x="127" y="323"/>
                        <a:pt x="125" y="333"/>
                      </a:cubicBezTo>
                      <a:cubicBezTo>
                        <a:pt x="124" y="342"/>
                        <a:pt x="122" y="352"/>
                        <a:pt x="121" y="361"/>
                      </a:cubicBezTo>
                      <a:cubicBezTo>
                        <a:pt x="118" y="380"/>
                        <a:pt x="118" y="400"/>
                        <a:pt x="115" y="419"/>
                      </a:cubicBezTo>
                      <a:cubicBezTo>
                        <a:pt x="112" y="457"/>
                        <a:pt x="109" y="495"/>
                        <a:pt x="105" y="533"/>
                      </a:cubicBezTo>
                      <a:cubicBezTo>
                        <a:pt x="104" y="552"/>
                        <a:pt x="101" y="570"/>
                        <a:pt x="99" y="589"/>
                      </a:cubicBezTo>
                      <a:cubicBezTo>
                        <a:pt x="98" y="610"/>
                        <a:pt x="96" y="630"/>
                        <a:pt x="95" y="651"/>
                      </a:cubicBezTo>
                      <a:cubicBezTo>
                        <a:pt x="93" y="670"/>
                        <a:pt x="92" y="687"/>
                        <a:pt x="90" y="706"/>
                      </a:cubicBezTo>
                      <a:cubicBezTo>
                        <a:pt x="90" y="726"/>
                        <a:pt x="89" y="747"/>
                        <a:pt x="89" y="767"/>
                      </a:cubicBezTo>
                      <a:cubicBezTo>
                        <a:pt x="87" y="805"/>
                        <a:pt x="89" y="844"/>
                        <a:pt x="89" y="882"/>
                      </a:cubicBezTo>
                      <a:cubicBezTo>
                        <a:pt x="89" y="903"/>
                        <a:pt x="89" y="922"/>
                        <a:pt x="89" y="942"/>
                      </a:cubicBezTo>
                      <a:cubicBezTo>
                        <a:pt x="89" y="961"/>
                        <a:pt x="90" y="980"/>
                        <a:pt x="90" y="999"/>
                      </a:cubicBezTo>
                      <a:cubicBezTo>
                        <a:pt x="90" y="1018"/>
                        <a:pt x="92" y="1038"/>
                        <a:pt x="92" y="1057"/>
                      </a:cubicBezTo>
                      <a:cubicBezTo>
                        <a:pt x="92" y="1076"/>
                        <a:pt x="93" y="1096"/>
                        <a:pt x="93" y="1115"/>
                      </a:cubicBezTo>
                      <a:cubicBezTo>
                        <a:pt x="93" y="1134"/>
                        <a:pt x="92" y="1153"/>
                        <a:pt x="92" y="1172"/>
                      </a:cubicBezTo>
                      <a:cubicBezTo>
                        <a:pt x="92" y="1193"/>
                        <a:pt x="92" y="1213"/>
                        <a:pt x="92" y="1233"/>
                      </a:cubicBezTo>
                      <a:cubicBezTo>
                        <a:pt x="92" y="1271"/>
                        <a:pt x="93" y="1311"/>
                        <a:pt x="93" y="1348"/>
                      </a:cubicBezTo>
                      <a:cubicBezTo>
                        <a:pt x="93" y="1388"/>
                        <a:pt x="93" y="1427"/>
                        <a:pt x="95" y="1465"/>
                      </a:cubicBezTo>
                      <a:cubicBezTo>
                        <a:pt x="95" y="1484"/>
                        <a:pt x="96" y="1504"/>
                        <a:pt x="96" y="1523"/>
                      </a:cubicBezTo>
                      <a:cubicBezTo>
                        <a:pt x="96" y="1542"/>
                        <a:pt x="98" y="1561"/>
                        <a:pt x="98" y="1580"/>
                      </a:cubicBezTo>
                      <a:cubicBezTo>
                        <a:pt x="99" y="1619"/>
                        <a:pt x="99" y="1659"/>
                        <a:pt x="102" y="1698"/>
                      </a:cubicBezTo>
                      <a:cubicBezTo>
                        <a:pt x="104" y="1717"/>
                        <a:pt x="104" y="1735"/>
                        <a:pt x="104" y="1753"/>
                      </a:cubicBezTo>
                      <a:cubicBezTo>
                        <a:pt x="104" y="1772"/>
                        <a:pt x="104" y="1791"/>
                        <a:pt x="104" y="1809"/>
                      </a:cubicBezTo>
                      <a:cubicBezTo>
                        <a:pt x="104" y="1828"/>
                        <a:pt x="102" y="1845"/>
                        <a:pt x="102" y="1864"/>
                      </a:cubicBezTo>
                      <a:cubicBezTo>
                        <a:pt x="102" y="1871"/>
                        <a:pt x="102" y="1879"/>
                        <a:pt x="102" y="1886"/>
                      </a:cubicBezTo>
                      <a:cubicBezTo>
                        <a:pt x="98" y="1882"/>
                        <a:pt x="92" y="1877"/>
                        <a:pt x="87" y="1873"/>
                      </a:cubicBezTo>
                      <a:cubicBezTo>
                        <a:pt x="80" y="1866"/>
                        <a:pt x="75" y="1860"/>
                        <a:pt x="66" y="1854"/>
                      </a:cubicBezTo>
                      <a:cubicBezTo>
                        <a:pt x="58" y="1848"/>
                        <a:pt x="48" y="1844"/>
                        <a:pt x="39" y="1839"/>
                      </a:cubicBezTo>
                      <a:cubicBezTo>
                        <a:pt x="37" y="1838"/>
                        <a:pt x="35" y="1838"/>
                        <a:pt x="32" y="1838"/>
                      </a:cubicBezTo>
                      <a:cubicBezTo>
                        <a:pt x="29" y="1838"/>
                        <a:pt x="26" y="1837"/>
                        <a:pt x="23" y="1837"/>
                      </a:cubicBezTo>
                      <a:cubicBezTo>
                        <a:pt x="19" y="1837"/>
                        <a:pt x="16" y="1837"/>
                        <a:pt x="13" y="1838"/>
                      </a:cubicBezTo>
                      <a:cubicBezTo>
                        <a:pt x="10" y="1839"/>
                        <a:pt x="9" y="1841"/>
                        <a:pt x="7" y="1842"/>
                      </a:cubicBezTo>
                      <a:cubicBezTo>
                        <a:pt x="6" y="1844"/>
                        <a:pt x="6" y="1845"/>
                        <a:pt x="4" y="1847"/>
                      </a:cubicBezTo>
                      <a:cubicBezTo>
                        <a:pt x="3" y="1848"/>
                        <a:pt x="3" y="1851"/>
                        <a:pt x="2" y="1853"/>
                      </a:cubicBezTo>
                      <a:lnTo>
                        <a:pt x="2" y="1854"/>
                      </a:lnTo>
                      <a:cubicBezTo>
                        <a:pt x="2" y="1855"/>
                        <a:pt x="0" y="1858"/>
                        <a:pt x="0" y="1861"/>
                      </a:cubicBezTo>
                      <a:cubicBezTo>
                        <a:pt x="0" y="1866"/>
                        <a:pt x="0" y="1869"/>
                        <a:pt x="2" y="1873"/>
                      </a:cubicBezTo>
                      <a:cubicBezTo>
                        <a:pt x="6" y="1886"/>
                        <a:pt x="16" y="1896"/>
                        <a:pt x="26" y="1905"/>
                      </a:cubicBezTo>
                      <a:cubicBezTo>
                        <a:pt x="34" y="1911"/>
                        <a:pt x="41" y="1916"/>
                        <a:pt x="48" y="1920"/>
                      </a:cubicBezTo>
                      <a:cubicBezTo>
                        <a:pt x="55" y="1925"/>
                        <a:pt x="64" y="1927"/>
                        <a:pt x="73" y="1931"/>
                      </a:cubicBezTo>
                      <a:cubicBezTo>
                        <a:pt x="80" y="1934"/>
                        <a:pt x="87" y="1937"/>
                        <a:pt x="95" y="1939"/>
                      </a:cubicBezTo>
                      <a:cubicBezTo>
                        <a:pt x="99" y="1940"/>
                        <a:pt x="104" y="1941"/>
                        <a:pt x="109" y="1941"/>
                      </a:cubicBezTo>
                      <a:cubicBezTo>
                        <a:pt x="114" y="1941"/>
                        <a:pt x="118" y="1940"/>
                        <a:pt x="121" y="1939"/>
                      </a:cubicBezTo>
                      <a:cubicBezTo>
                        <a:pt x="124" y="1939"/>
                        <a:pt x="127" y="1937"/>
                        <a:pt x="128" y="1937"/>
                      </a:cubicBezTo>
                      <a:cubicBezTo>
                        <a:pt x="136" y="1934"/>
                        <a:pt x="140" y="1927"/>
                        <a:pt x="140" y="1920"/>
                      </a:cubicBezTo>
                      <a:cubicBezTo>
                        <a:pt x="140" y="1915"/>
                        <a:pt x="140" y="1911"/>
                        <a:pt x="140" y="1906"/>
                      </a:cubicBezTo>
                      <a:cubicBezTo>
                        <a:pt x="140" y="1902"/>
                        <a:pt x="140" y="1899"/>
                        <a:pt x="140" y="1895"/>
                      </a:cubicBezTo>
                      <a:cubicBezTo>
                        <a:pt x="140" y="1886"/>
                        <a:pt x="140" y="1879"/>
                        <a:pt x="140" y="1870"/>
                      </a:cubicBezTo>
                      <a:cubicBezTo>
                        <a:pt x="140" y="1861"/>
                        <a:pt x="140" y="1853"/>
                        <a:pt x="140" y="1844"/>
                      </a:cubicBezTo>
                      <a:cubicBezTo>
                        <a:pt x="140" y="1825"/>
                        <a:pt x="141" y="1807"/>
                        <a:pt x="141" y="1788"/>
                      </a:cubicBezTo>
                      <a:cubicBezTo>
                        <a:pt x="143" y="1751"/>
                        <a:pt x="140" y="1713"/>
                        <a:pt x="138" y="1675"/>
                      </a:cubicBezTo>
                      <a:cubicBezTo>
                        <a:pt x="137" y="1637"/>
                        <a:pt x="136" y="1598"/>
                        <a:pt x="136" y="1560"/>
                      </a:cubicBezTo>
                      <a:cubicBezTo>
                        <a:pt x="134" y="1522"/>
                        <a:pt x="134" y="1484"/>
                        <a:pt x="133" y="1446"/>
                      </a:cubicBezTo>
                      <a:cubicBezTo>
                        <a:pt x="133" y="1426"/>
                        <a:pt x="133" y="1405"/>
                        <a:pt x="133" y="1385"/>
                      </a:cubicBezTo>
                      <a:cubicBezTo>
                        <a:pt x="133" y="1366"/>
                        <a:pt x="133" y="1348"/>
                        <a:pt x="133" y="1330"/>
                      </a:cubicBezTo>
                      <a:cubicBezTo>
                        <a:pt x="131" y="1289"/>
                        <a:pt x="131" y="1248"/>
                        <a:pt x="131" y="1209"/>
                      </a:cubicBezTo>
                      <a:cubicBezTo>
                        <a:pt x="131" y="1190"/>
                        <a:pt x="133" y="1171"/>
                        <a:pt x="133" y="1152"/>
                      </a:cubicBezTo>
                      <a:cubicBezTo>
                        <a:pt x="133" y="1133"/>
                        <a:pt x="134" y="1114"/>
                        <a:pt x="133" y="1095"/>
                      </a:cubicBezTo>
                      <a:cubicBezTo>
                        <a:pt x="133" y="1076"/>
                        <a:pt x="131" y="1056"/>
                        <a:pt x="131" y="1037"/>
                      </a:cubicBezTo>
                      <a:cubicBezTo>
                        <a:pt x="131" y="1018"/>
                        <a:pt x="130" y="999"/>
                        <a:pt x="130" y="978"/>
                      </a:cubicBezTo>
                      <a:cubicBezTo>
                        <a:pt x="128" y="941"/>
                        <a:pt x="128" y="901"/>
                        <a:pt x="128" y="863"/>
                      </a:cubicBezTo>
                      <a:cubicBezTo>
                        <a:pt x="128" y="824"/>
                        <a:pt x="128" y="785"/>
                        <a:pt x="130" y="745"/>
                      </a:cubicBezTo>
                      <a:cubicBezTo>
                        <a:pt x="130" y="726"/>
                        <a:pt x="131" y="707"/>
                        <a:pt x="133" y="688"/>
                      </a:cubicBezTo>
                      <a:cubicBezTo>
                        <a:pt x="134" y="668"/>
                        <a:pt x="136" y="648"/>
                        <a:pt x="137" y="627"/>
                      </a:cubicBezTo>
                      <a:cubicBezTo>
                        <a:pt x="138" y="608"/>
                        <a:pt x="140" y="589"/>
                        <a:pt x="141" y="570"/>
                      </a:cubicBezTo>
                      <a:cubicBezTo>
                        <a:pt x="143" y="552"/>
                        <a:pt x="146" y="531"/>
                        <a:pt x="147" y="512"/>
                      </a:cubicBezTo>
                      <a:cubicBezTo>
                        <a:pt x="149" y="493"/>
                        <a:pt x="150" y="476"/>
                        <a:pt x="152" y="457"/>
                      </a:cubicBezTo>
                      <a:cubicBezTo>
                        <a:pt x="153" y="436"/>
                        <a:pt x="155" y="418"/>
                        <a:pt x="157" y="397"/>
                      </a:cubicBezTo>
                      <a:cubicBezTo>
                        <a:pt x="159" y="374"/>
                        <a:pt x="163" y="350"/>
                        <a:pt x="166" y="326"/>
                      </a:cubicBezTo>
                      <a:cubicBezTo>
                        <a:pt x="168" y="314"/>
                        <a:pt x="169" y="301"/>
                        <a:pt x="171" y="289"/>
                      </a:cubicBezTo>
                      <a:cubicBezTo>
                        <a:pt x="172" y="279"/>
                        <a:pt x="173" y="267"/>
                        <a:pt x="176" y="257"/>
                      </a:cubicBezTo>
                      <a:cubicBezTo>
                        <a:pt x="178" y="247"/>
                        <a:pt x="181" y="235"/>
                        <a:pt x="184" y="225"/>
                      </a:cubicBezTo>
                      <a:cubicBezTo>
                        <a:pt x="185" y="219"/>
                        <a:pt x="187" y="214"/>
                        <a:pt x="188" y="208"/>
                      </a:cubicBezTo>
                      <a:cubicBezTo>
                        <a:pt x="189" y="200"/>
                        <a:pt x="191" y="193"/>
                        <a:pt x="191" y="186"/>
                      </a:cubicBezTo>
                      <a:cubicBezTo>
                        <a:pt x="191" y="173"/>
                        <a:pt x="187" y="160"/>
                        <a:pt x="184" y="147"/>
                      </a:cubicBezTo>
                      <a:cubicBezTo>
                        <a:pt x="182" y="136"/>
                        <a:pt x="181" y="125"/>
                        <a:pt x="179" y="114"/>
                      </a:cubicBezTo>
                      <a:cubicBezTo>
                        <a:pt x="179" y="107"/>
                        <a:pt x="179" y="101"/>
                        <a:pt x="179" y="93"/>
                      </a:cubicBezTo>
                      <a:cubicBezTo>
                        <a:pt x="179" y="86"/>
                        <a:pt x="179" y="78"/>
                        <a:pt x="181" y="71"/>
                      </a:cubicBezTo>
                      <a:cubicBezTo>
                        <a:pt x="184" y="56"/>
                        <a:pt x="188" y="43"/>
                        <a:pt x="192" y="30"/>
                      </a:cubicBezTo>
                      <a:cubicBezTo>
                        <a:pt x="194" y="27"/>
                        <a:pt x="194" y="23"/>
                        <a:pt x="192" y="20"/>
                      </a:cubicBezTo>
                      <a:cubicBezTo>
                        <a:pt x="185" y="7"/>
                        <a:pt x="182" y="2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8" name="Google Shape;7668;p27"/>
                <p:cNvSpPr/>
                <p:nvPr/>
              </p:nvSpPr>
              <p:spPr>
                <a:xfrm>
                  <a:off x="5832720" y="4565880"/>
                  <a:ext cx="7776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20" extrusionOk="0">
                      <a:moveTo>
                        <a:pt x="203" y="104"/>
                      </a:moveTo>
                      <a:cubicBezTo>
                        <a:pt x="200" y="97"/>
                        <a:pt x="197" y="91"/>
                        <a:pt x="192" y="86"/>
                      </a:cubicBezTo>
                      <a:cubicBezTo>
                        <a:pt x="187" y="79"/>
                        <a:pt x="181" y="73"/>
                        <a:pt x="175" y="67"/>
                      </a:cubicBezTo>
                      <a:cubicBezTo>
                        <a:pt x="160" y="54"/>
                        <a:pt x="146" y="43"/>
                        <a:pt x="128" y="34"/>
                      </a:cubicBezTo>
                      <a:cubicBezTo>
                        <a:pt x="119" y="30"/>
                        <a:pt x="109" y="25"/>
                        <a:pt x="101" y="21"/>
                      </a:cubicBezTo>
                      <a:cubicBezTo>
                        <a:pt x="92" y="16"/>
                        <a:pt x="85" y="14"/>
                        <a:pt x="76" y="11"/>
                      </a:cubicBezTo>
                      <a:cubicBezTo>
                        <a:pt x="69" y="8"/>
                        <a:pt x="60" y="5"/>
                        <a:pt x="51" y="3"/>
                      </a:cubicBezTo>
                      <a:cubicBezTo>
                        <a:pt x="47" y="2"/>
                        <a:pt x="41" y="2"/>
                        <a:pt x="36" y="0"/>
                      </a:cubicBezTo>
                      <a:cubicBezTo>
                        <a:pt x="31" y="0"/>
                        <a:pt x="25" y="1"/>
                        <a:pt x="20" y="2"/>
                      </a:cubicBezTo>
                      <a:cubicBezTo>
                        <a:pt x="16" y="4"/>
                        <a:pt x="12" y="5"/>
                        <a:pt x="7" y="8"/>
                      </a:cubicBezTo>
                      <a:cubicBezTo>
                        <a:pt x="1" y="14"/>
                        <a:pt x="0" y="22"/>
                        <a:pt x="0" y="30"/>
                      </a:cubicBezTo>
                      <a:cubicBezTo>
                        <a:pt x="1" y="40"/>
                        <a:pt x="6" y="49"/>
                        <a:pt x="12" y="57"/>
                      </a:cubicBezTo>
                      <a:cubicBezTo>
                        <a:pt x="16" y="66"/>
                        <a:pt x="22" y="73"/>
                        <a:pt x="28" y="82"/>
                      </a:cubicBezTo>
                      <a:cubicBezTo>
                        <a:pt x="38" y="100"/>
                        <a:pt x="48" y="117"/>
                        <a:pt x="60" y="134"/>
                      </a:cubicBezTo>
                      <a:cubicBezTo>
                        <a:pt x="70" y="149"/>
                        <a:pt x="83" y="162"/>
                        <a:pt x="98" y="175"/>
                      </a:cubicBezTo>
                      <a:cubicBezTo>
                        <a:pt x="105" y="181"/>
                        <a:pt x="111" y="187"/>
                        <a:pt x="119" y="193"/>
                      </a:cubicBezTo>
                      <a:cubicBezTo>
                        <a:pt x="125" y="197"/>
                        <a:pt x="133" y="202"/>
                        <a:pt x="140" y="204"/>
                      </a:cubicBezTo>
                      <a:cubicBezTo>
                        <a:pt x="156" y="213"/>
                        <a:pt x="173" y="218"/>
                        <a:pt x="191" y="220"/>
                      </a:cubicBezTo>
                      <a:cubicBezTo>
                        <a:pt x="195" y="220"/>
                        <a:pt x="201" y="219"/>
                        <a:pt x="204" y="216"/>
                      </a:cubicBezTo>
                      <a:cubicBezTo>
                        <a:pt x="208" y="213"/>
                        <a:pt x="210" y="209"/>
                        <a:pt x="210" y="203"/>
                      </a:cubicBezTo>
                      <a:cubicBezTo>
                        <a:pt x="210" y="200"/>
                        <a:pt x="210" y="197"/>
                        <a:pt x="208" y="196"/>
                      </a:cubicBezTo>
                      <a:cubicBezTo>
                        <a:pt x="213" y="193"/>
                        <a:pt x="216" y="187"/>
                        <a:pt x="216" y="183"/>
                      </a:cubicBezTo>
                      <a:cubicBezTo>
                        <a:pt x="216" y="162"/>
                        <a:pt x="214" y="140"/>
                        <a:pt x="208" y="121"/>
                      </a:cubicBezTo>
                      <a:cubicBezTo>
                        <a:pt x="208" y="120"/>
                        <a:pt x="208" y="120"/>
                        <a:pt x="207" y="118"/>
                      </a:cubicBezTo>
                      <a:cubicBezTo>
                        <a:pt x="204" y="113"/>
                        <a:pt x="203" y="108"/>
                        <a:pt x="203" y="104"/>
                      </a:cubicBezTo>
                      <a:moveTo>
                        <a:pt x="176" y="164"/>
                      </a:moveTo>
                      <a:cubicBezTo>
                        <a:pt x="176" y="168"/>
                        <a:pt x="176" y="174"/>
                        <a:pt x="176" y="178"/>
                      </a:cubicBezTo>
                      <a:lnTo>
                        <a:pt x="176" y="180"/>
                      </a:lnTo>
                      <a:cubicBezTo>
                        <a:pt x="169" y="178"/>
                        <a:pt x="163" y="175"/>
                        <a:pt x="156" y="172"/>
                      </a:cubicBezTo>
                      <a:cubicBezTo>
                        <a:pt x="144" y="167"/>
                        <a:pt x="134" y="159"/>
                        <a:pt x="124" y="151"/>
                      </a:cubicBezTo>
                      <a:cubicBezTo>
                        <a:pt x="117" y="145"/>
                        <a:pt x="111" y="139"/>
                        <a:pt x="105" y="132"/>
                      </a:cubicBezTo>
                      <a:cubicBezTo>
                        <a:pt x="98" y="124"/>
                        <a:pt x="92" y="117"/>
                        <a:pt x="86" y="108"/>
                      </a:cubicBezTo>
                      <a:cubicBezTo>
                        <a:pt x="79" y="97"/>
                        <a:pt x="71" y="83"/>
                        <a:pt x="64" y="72"/>
                      </a:cubicBezTo>
                      <a:cubicBezTo>
                        <a:pt x="60" y="65"/>
                        <a:pt x="55" y="57"/>
                        <a:pt x="51" y="50"/>
                      </a:cubicBezTo>
                      <a:cubicBezTo>
                        <a:pt x="48" y="44"/>
                        <a:pt x="44" y="40"/>
                        <a:pt x="41" y="34"/>
                      </a:cubicBezTo>
                      <a:cubicBezTo>
                        <a:pt x="51" y="37"/>
                        <a:pt x="60" y="40"/>
                        <a:pt x="70" y="44"/>
                      </a:cubicBezTo>
                      <a:cubicBezTo>
                        <a:pt x="80" y="49"/>
                        <a:pt x="90" y="53"/>
                        <a:pt x="99" y="57"/>
                      </a:cubicBezTo>
                      <a:cubicBezTo>
                        <a:pt x="106" y="62"/>
                        <a:pt x="115" y="66"/>
                        <a:pt x="122" y="70"/>
                      </a:cubicBezTo>
                      <a:cubicBezTo>
                        <a:pt x="130" y="75"/>
                        <a:pt x="137" y="81"/>
                        <a:pt x="143" y="86"/>
                      </a:cubicBezTo>
                      <a:cubicBezTo>
                        <a:pt x="150" y="94"/>
                        <a:pt x="159" y="101"/>
                        <a:pt x="165" y="110"/>
                      </a:cubicBezTo>
                      <a:cubicBezTo>
                        <a:pt x="166" y="113"/>
                        <a:pt x="168" y="114"/>
                        <a:pt x="168" y="117"/>
                      </a:cubicBezTo>
                      <a:cubicBezTo>
                        <a:pt x="173" y="134"/>
                        <a:pt x="175" y="149"/>
                        <a:pt x="176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9" name="Google Shape;7669;p27"/>
                <p:cNvSpPr/>
                <p:nvPr/>
              </p:nvSpPr>
              <p:spPr>
                <a:xfrm>
                  <a:off x="5844960" y="4631760"/>
                  <a:ext cx="46440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059" extrusionOk="0">
                      <a:moveTo>
                        <a:pt x="104" y="0"/>
                      </a:moveTo>
                      <a:cubicBezTo>
                        <a:pt x="94" y="1"/>
                        <a:pt x="88" y="11"/>
                        <a:pt x="90" y="21"/>
                      </a:cubicBezTo>
                      <a:cubicBezTo>
                        <a:pt x="91" y="27"/>
                        <a:pt x="93" y="35"/>
                        <a:pt x="94" y="40"/>
                      </a:cubicBezTo>
                      <a:cubicBezTo>
                        <a:pt x="96" y="59"/>
                        <a:pt x="93" y="77"/>
                        <a:pt x="91" y="96"/>
                      </a:cubicBezTo>
                      <a:cubicBezTo>
                        <a:pt x="91" y="100"/>
                        <a:pt x="91" y="106"/>
                        <a:pt x="91" y="110"/>
                      </a:cubicBezTo>
                      <a:cubicBezTo>
                        <a:pt x="91" y="116"/>
                        <a:pt x="91" y="120"/>
                        <a:pt x="90" y="126"/>
                      </a:cubicBezTo>
                      <a:cubicBezTo>
                        <a:pt x="90" y="135"/>
                        <a:pt x="88" y="145"/>
                        <a:pt x="88" y="154"/>
                      </a:cubicBezTo>
                      <a:cubicBezTo>
                        <a:pt x="88" y="164"/>
                        <a:pt x="88" y="173"/>
                        <a:pt x="87" y="183"/>
                      </a:cubicBezTo>
                      <a:cubicBezTo>
                        <a:pt x="87" y="193"/>
                        <a:pt x="85" y="204"/>
                        <a:pt x="85" y="214"/>
                      </a:cubicBezTo>
                      <a:cubicBezTo>
                        <a:pt x="85" y="234"/>
                        <a:pt x="85" y="255"/>
                        <a:pt x="87" y="275"/>
                      </a:cubicBezTo>
                      <a:cubicBezTo>
                        <a:pt x="88" y="282"/>
                        <a:pt x="88" y="291"/>
                        <a:pt x="90" y="298"/>
                      </a:cubicBezTo>
                      <a:cubicBezTo>
                        <a:pt x="91" y="306"/>
                        <a:pt x="91" y="311"/>
                        <a:pt x="93" y="319"/>
                      </a:cubicBezTo>
                      <a:cubicBezTo>
                        <a:pt x="94" y="336"/>
                        <a:pt x="95" y="353"/>
                        <a:pt x="93" y="370"/>
                      </a:cubicBezTo>
                      <a:cubicBezTo>
                        <a:pt x="92" y="388"/>
                        <a:pt x="91" y="405"/>
                        <a:pt x="88" y="421"/>
                      </a:cubicBezTo>
                      <a:cubicBezTo>
                        <a:pt x="87" y="440"/>
                        <a:pt x="84" y="458"/>
                        <a:pt x="81" y="477"/>
                      </a:cubicBezTo>
                      <a:cubicBezTo>
                        <a:pt x="78" y="495"/>
                        <a:pt x="75" y="512"/>
                        <a:pt x="72" y="530"/>
                      </a:cubicBezTo>
                      <a:cubicBezTo>
                        <a:pt x="69" y="549"/>
                        <a:pt x="65" y="566"/>
                        <a:pt x="61" y="585"/>
                      </a:cubicBezTo>
                      <a:cubicBezTo>
                        <a:pt x="56" y="606"/>
                        <a:pt x="52" y="626"/>
                        <a:pt x="49" y="646"/>
                      </a:cubicBezTo>
                      <a:cubicBezTo>
                        <a:pt x="46" y="667"/>
                        <a:pt x="45" y="686"/>
                        <a:pt x="42" y="706"/>
                      </a:cubicBezTo>
                      <a:cubicBezTo>
                        <a:pt x="40" y="715"/>
                        <a:pt x="39" y="725"/>
                        <a:pt x="39" y="734"/>
                      </a:cubicBezTo>
                      <a:cubicBezTo>
                        <a:pt x="39" y="744"/>
                        <a:pt x="39" y="754"/>
                        <a:pt x="37" y="764"/>
                      </a:cubicBezTo>
                      <a:cubicBezTo>
                        <a:pt x="37" y="785"/>
                        <a:pt x="36" y="805"/>
                        <a:pt x="36" y="826"/>
                      </a:cubicBezTo>
                      <a:cubicBezTo>
                        <a:pt x="36" y="845"/>
                        <a:pt x="36" y="863"/>
                        <a:pt x="35" y="884"/>
                      </a:cubicBezTo>
                      <a:cubicBezTo>
                        <a:pt x="33" y="923"/>
                        <a:pt x="30" y="964"/>
                        <a:pt x="29" y="1003"/>
                      </a:cubicBezTo>
                      <a:cubicBezTo>
                        <a:pt x="27" y="1044"/>
                        <a:pt x="26" y="1083"/>
                        <a:pt x="24" y="1124"/>
                      </a:cubicBezTo>
                      <a:cubicBezTo>
                        <a:pt x="24" y="1143"/>
                        <a:pt x="23" y="1162"/>
                        <a:pt x="24" y="1183"/>
                      </a:cubicBezTo>
                      <a:cubicBezTo>
                        <a:pt x="24" y="1204"/>
                        <a:pt x="24" y="1225"/>
                        <a:pt x="24" y="1247"/>
                      </a:cubicBezTo>
                      <a:cubicBezTo>
                        <a:pt x="24" y="1266"/>
                        <a:pt x="24" y="1286"/>
                        <a:pt x="24" y="1305"/>
                      </a:cubicBezTo>
                      <a:cubicBezTo>
                        <a:pt x="24" y="1325"/>
                        <a:pt x="24" y="1344"/>
                        <a:pt x="26" y="1365"/>
                      </a:cubicBezTo>
                      <a:cubicBezTo>
                        <a:pt x="27" y="1405"/>
                        <a:pt x="29" y="1448"/>
                        <a:pt x="29" y="1489"/>
                      </a:cubicBezTo>
                      <a:cubicBezTo>
                        <a:pt x="29" y="1509"/>
                        <a:pt x="29" y="1529"/>
                        <a:pt x="29" y="1550"/>
                      </a:cubicBezTo>
                      <a:cubicBezTo>
                        <a:pt x="29" y="1572"/>
                        <a:pt x="27" y="1592"/>
                        <a:pt x="26" y="1614"/>
                      </a:cubicBezTo>
                      <a:cubicBezTo>
                        <a:pt x="23" y="1655"/>
                        <a:pt x="21" y="1694"/>
                        <a:pt x="20" y="1735"/>
                      </a:cubicBezTo>
                      <a:cubicBezTo>
                        <a:pt x="18" y="1755"/>
                        <a:pt x="17" y="1777"/>
                        <a:pt x="16" y="1797"/>
                      </a:cubicBezTo>
                      <a:cubicBezTo>
                        <a:pt x="14" y="1816"/>
                        <a:pt x="13" y="1835"/>
                        <a:pt x="11" y="1856"/>
                      </a:cubicBezTo>
                      <a:cubicBezTo>
                        <a:pt x="8" y="1894"/>
                        <a:pt x="7" y="1931"/>
                        <a:pt x="4" y="1971"/>
                      </a:cubicBezTo>
                      <a:cubicBezTo>
                        <a:pt x="4" y="1977"/>
                        <a:pt x="4" y="1984"/>
                        <a:pt x="2" y="1990"/>
                      </a:cubicBezTo>
                      <a:cubicBezTo>
                        <a:pt x="2" y="1996"/>
                        <a:pt x="1" y="2001"/>
                        <a:pt x="1" y="2006"/>
                      </a:cubicBezTo>
                      <a:cubicBezTo>
                        <a:pt x="1" y="2012"/>
                        <a:pt x="0" y="2016"/>
                        <a:pt x="0" y="2022"/>
                      </a:cubicBezTo>
                      <a:cubicBezTo>
                        <a:pt x="0" y="2025"/>
                        <a:pt x="0" y="2028"/>
                        <a:pt x="0" y="2030"/>
                      </a:cubicBezTo>
                      <a:cubicBezTo>
                        <a:pt x="0" y="2036"/>
                        <a:pt x="0" y="2042"/>
                        <a:pt x="2" y="2048"/>
                      </a:cubicBezTo>
                      <a:cubicBezTo>
                        <a:pt x="7" y="2057"/>
                        <a:pt x="18" y="2061"/>
                        <a:pt x="27" y="2057"/>
                      </a:cubicBezTo>
                      <a:cubicBezTo>
                        <a:pt x="36" y="2052"/>
                        <a:pt x="39" y="2044"/>
                        <a:pt x="36" y="2035"/>
                      </a:cubicBezTo>
                      <a:cubicBezTo>
                        <a:pt x="36" y="2033"/>
                        <a:pt x="36" y="2030"/>
                        <a:pt x="36" y="2029"/>
                      </a:cubicBezTo>
                      <a:cubicBezTo>
                        <a:pt x="36" y="2026"/>
                        <a:pt x="36" y="2023"/>
                        <a:pt x="37" y="2019"/>
                      </a:cubicBezTo>
                      <a:cubicBezTo>
                        <a:pt x="37" y="2013"/>
                        <a:pt x="39" y="2006"/>
                        <a:pt x="39" y="2000"/>
                      </a:cubicBezTo>
                      <a:cubicBezTo>
                        <a:pt x="39" y="1993"/>
                        <a:pt x="40" y="1987"/>
                        <a:pt x="40" y="1979"/>
                      </a:cubicBezTo>
                      <a:cubicBezTo>
                        <a:pt x="40" y="1971"/>
                        <a:pt x="42" y="1962"/>
                        <a:pt x="42" y="1953"/>
                      </a:cubicBezTo>
                      <a:cubicBezTo>
                        <a:pt x="45" y="1915"/>
                        <a:pt x="46" y="1876"/>
                        <a:pt x="49" y="1838"/>
                      </a:cubicBezTo>
                      <a:cubicBezTo>
                        <a:pt x="51" y="1818"/>
                        <a:pt x="53" y="1799"/>
                        <a:pt x="55" y="1778"/>
                      </a:cubicBezTo>
                      <a:cubicBezTo>
                        <a:pt x="56" y="1759"/>
                        <a:pt x="58" y="1739"/>
                        <a:pt x="58" y="1719"/>
                      </a:cubicBezTo>
                      <a:cubicBezTo>
                        <a:pt x="59" y="1678"/>
                        <a:pt x="62" y="1637"/>
                        <a:pt x="65" y="1595"/>
                      </a:cubicBezTo>
                      <a:cubicBezTo>
                        <a:pt x="67" y="1553"/>
                        <a:pt x="67" y="1509"/>
                        <a:pt x="67" y="1467"/>
                      </a:cubicBezTo>
                      <a:cubicBezTo>
                        <a:pt x="67" y="1426"/>
                        <a:pt x="64" y="1385"/>
                        <a:pt x="62" y="1344"/>
                      </a:cubicBezTo>
                      <a:cubicBezTo>
                        <a:pt x="62" y="1324"/>
                        <a:pt x="62" y="1305"/>
                        <a:pt x="61" y="1285"/>
                      </a:cubicBezTo>
                      <a:cubicBezTo>
                        <a:pt x="61" y="1264"/>
                        <a:pt x="61" y="1244"/>
                        <a:pt x="61" y="1222"/>
                      </a:cubicBezTo>
                      <a:cubicBezTo>
                        <a:pt x="61" y="1201"/>
                        <a:pt x="61" y="1180"/>
                        <a:pt x="61" y="1159"/>
                      </a:cubicBezTo>
                      <a:cubicBezTo>
                        <a:pt x="61" y="1140"/>
                        <a:pt x="62" y="1121"/>
                        <a:pt x="62" y="1102"/>
                      </a:cubicBezTo>
                      <a:cubicBezTo>
                        <a:pt x="62" y="1062"/>
                        <a:pt x="65" y="1022"/>
                        <a:pt x="67" y="982"/>
                      </a:cubicBezTo>
                      <a:cubicBezTo>
                        <a:pt x="69" y="942"/>
                        <a:pt x="71" y="903"/>
                        <a:pt x="72" y="863"/>
                      </a:cubicBezTo>
                      <a:cubicBezTo>
                        <a:pt x="72" y="843"/>
                        <a:pt x="73" y="825"/>
                        <a:pt x="74" y="804"/>
                      </a:cubicBezTo>
                      <a:cubicBezTo>
                        <a:pt x="76" y="784"/>
                        <a:pt x="75" y="764"/>
                        <a:pt x="75" y="744"/>
                      </a:cubicBezTo>
                      <a:cubicBezTo>
                        <a:pt x="75" y="725"/>
                        <a:pt x="78" y="705"/>
                        <a:pt x="81" y="686"/>
                      </a:cubicBezTo>
                      <a:cubicBezTo>
                        <a:pt x="83" y="667"/>
                        <a:pt x="85" y="649"/>
                        <a:pt x="88" y="630"/>
                      </a:cubicBezTo>
                      <a:cubicBezTo>
                        <a:pt x="91" y="611"/>
                        <a:pt x="96" y="593"/>
                        <a:pt x="100" y="574"/>
                      </a:cubicBezTo>
                      <a:cubicBezTo>
                        <a:pt x="102" y="565"/>
                        <a:pt x="104" y="555"/>
                        <a:pt x="106" y="546"/>
                      </a:cubicBezTo>
                      <a:cubicBezTo>
                        <a:pt x="107" y="536"/>
                        <a:pt x="110" y="524"/>
                        <a:pt x="112" y="514"/>
                      </a:cubicBezTo>
                      <a:cubicBezTo>
                        <a:pt x="115" y="496"/>
                        <a:pt x="118" y="477"/>
                        <a:pt x="120" y="460"/>
                      </a:cubicBezTo>
                      <a:cubicBezTo>
                        <a:pt x="123" y="441"/>
                        <a:pt x="125" y="422"/>
                        <a:pt x="126" y="403"/>
                      </a:cubicBezTo>
                      <a:cubicBezTo>
                        <a:pt x="128" y="383"/>
                        <a:pt x="129" y="361"/>
                        <a:pt x="129" y="340"/>
                      </a:cubicBezTo>
                      <a:cubicBezTo>
                        <a:pt x="129" y="327"/>
                        <a:pt x="128" y="314"/>
                        <a:pt x="126" y="303"/>
                      </a:cubicBezTo>
                      <a:cubicBezTo>
                        <a:pt x="125" y="291"/>
                        <a:pt x="123" y="279"/>
                        <a:pt x="122" y="268"/>
                      </a:cubicBezTo>
                      <a:cubicBezTo>
                        <a:pt x="120" y="250"/>
                        <a:pt x="120" y="233"/>
                        <a:pt x="120" y="215"/>
                      </a:cubicBezTo>
                      <a:cubicBezTo>
                        <a:pt x="120" y="195"/>
                        <a:pt x="122" y="176"/>
                        <a:pt x="122" y="155"/>
                      </a:cubicBezTo>
                      <a:cubicBezTo>
                        <a:pt x="122" y="145"/>
                        <a:pt x="123" y="137"/>
                        <a:pt x="123" y="126"/>
                      </a:cubicBezTo>
                      <a:cubicBezTo>
                        <a:pt x="123" y="116"/>
                        <a:pt x="123" y="107"/>
                        <a:pt x="125" y="97"/>
                      </a:cubicBezTo>
                      <a:cubicBezTo>
                        <a:pt x="125" y="88"/>
                        <a:pt x="126" y="78"/>
                        <a:pt x="128" y="69"/>
                      </a:cubicBezTo>
                      <a:cubicBezTo>
                        <a:pt x="128" y="65"/>
                        <a:pt x="128" y="59"/>
                        <a:pt x="129" y="55"/>
                      </a:cubicBezTo>
                      <a:cubicBezTo>
                        <a:pt x="129" y="49"/>
                        <a:pt x="129" y="42"/>
                        <a:pt x="128" y="36"/>
                      </a:cubicBezTo>
                      <a:cubicBezTo>
                        <a:pt x="128" y="29"/>
                        <a:pt x="125" y="23"/>
                        <a:pt x="123" y="16"/>
                      </a:cubicBezTo>
                      <a:lnTo>
                        <a:pt x="123" y="14"/>
                      </a:lnTo>
                      <a:cubicBezTo>
                        <a:pt x="123" y="4"/>
                        <a:pt x="113" y="-2"/>
                        <a:pt x="104" y="0"/>
                      </a:cubicBezTo>
                      <a:moveTo>
                        <a:pt x="37" y="2033"/>
                      </a:moveTo>
                      <a:lnTo>
                        <a:pt x="37" y="20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70" name="Google Shape;7670;p27"/>
              <p:cNvGrpSpPr/>
              <p:nvPr/>
            </p:nvGrpSpPr>
            <p:grpSpPr>
              <a:xfrm rot="-309992">
                <a:off x="7982208" y="4451141"/>
                <a:ext cx="177369" cy="1300216"/>
                <a:chOff x="5780160" y="3804840"/>
                <a:chExt cx="216720" cy="1588680"/>
              </a:xfrm>
            </p:grpSpPr>
            <p:sp>
              <p:nvSpPr>
                <p:cNvPr id="7671" name="Google Shape;7671;p27"/>
                <p:cNvSpPr/>
                <p:nvPr/>
              </p:nvSpPr>
              <p:spPr>
                <a:xfrm>
                  <a:off x="5890320" y="4581360"/>
                  <a:ext cx="72360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45" extrusionOk="0">
                      <a:moveTo>
                        <a:pt x="200" y="8"/>
                      </a:moveTo>
                      <a:cubicBezTo>
                        <a:pt x="196" y="3"/>
                        <a:pt x="188" y="0"/>
                        <a:pt x="181" y="0"/>
                      </a:cubicBezTo>
                      <a:cubicBezTo>
                        <a:pt x="175" y="0"/>
                        <a:pt x="171" y="4"/>
                        <a:pt x="165" y="7"/>
                      </a:cubicBezTo>
                      <a:cubicBezTo>
                        <a:pt x="162" y="10"/>
                        <a:pt x="158" y="13"/>
                        <a:pt x="155" y="14"/>
                      </a:cubicBezTo>
                      <a:cubicBezTo>
                        <a:pt x="147" y="20"/>
                        <a:pt x="140" y="26"/>
                        <a:pt x="133" y="32"/>
                      </a:cubicBezTo>
                      <a:cubicBezTo>
                        <a:pt x="117" y="45"/>
                        <a:pt x="102" y="58"/>
                        <a:pt x="88" y="71"/>
                      </a:cubicBezTo>
                      <a:cubicBezTo>
                        <a:pt x="75" y="84"/>
                        <a:pt x="61" y="97"/>
                        <a:pt x="50" y="112"/>
                      </a:cubicBezTo>
                      <a:cubicBezTo>
                        <a:pt x="44" y="119"/>
                        <a:pt x="38" y="126"/>
                        <a:pt x="34" y="135"/>
                      </a:cubicBezTo>
                      <a:cubicBezTo>
                        <a:pt x="28" y="144"/>
                        <a:pt x="22" y="153"/>
                        <a:pt x="18" y="161"/>
                      </a:cubicBezTo>
                      <a:cubicBezTo>
                        <a:pt x="13" y="172"/>
                        <a:pt x="10" y="182"/>
                        <a:pt x="8" y="192"/>
                      </a:cubicBezTo>
                      <a:cubicBezTo>
                        <a:pt x="5" y="201"/>
                        <a:pt x="3" y="209"/>
                        <a:pt x="2" y="218"/>
                      </a:cubicBezTo>
                      <a:cubicBezTo>
                        <a:pt x="-1" y="236"/>
                        <a:pt x="-1" y="253"/>
                        <a:pt x="2" y="271"/>
                      </a:cubicBezTo>
                      <a:cubicBezTo>
                        <a:pt x="3" y="285"/>
                        <a:pt x="8" y="298"/>
                        <a:pt x="12" y="313"/>
                      </a:cubicBezTo>
                      <a:cubicBezTo>
                        <a:pt x="13" y="317"/>
                        <a:pt x="16" y="323"/>
                        <a:pt x="18" y="328"/>
                      </a:cubicBezTo>
                      <a:cubicBezTo>
                        <a:pt x="18" y="329"/>
                        <a:pt x="19" y="330"/>
                        <a:pt x="21" y="333"/>
                      </a:cubicBezTo>
                      <a:cubicBezTo>
                        <a:pt x="25" y="342"/>
                        <a:pt x="35" y="348"/>
                        <a:pt x="44" y="344"/>
                      </a:cubicBezTo>
                      <a:cubicBezTo>
                        <a:pt x="48" y="342"/>
                        <a:pt x="53" y="338"/>
                        <a:pt x="54" y="332"/>
                      </a:cubicBezTo>
                      <a:cubicBezTo>
                        <a:pt x="59" y="330"/>
                        <a:pt x="63" y="328"/>
                        <a:pt x="64" y="322"/>
                      </a:cubicBezTo>
                      <a:cubicBezTo>
                        <a:pt x="66" y="317"/>
                        <a:pt x="69" y="314"/>
                        <a:pt x="70" y="311"/>
                      </a:cubicBezTo>
                      <a:cubicBezTo>
                        <a:pt x="70" y="313"/>
                        <a:pt x="69" y="313"/>
                        <a:pt x="69" y="314"/>
                      </a:cubicBezTo>
                      <a:cubicBezTo>
                        <a:pt x="88" y="285"/>
                        <a:pt x="111" y="259"/>
                        <a:pt x="131" y="231"/>
                      </a:cubicBezTo>
                      <a:cubicBezTo>
                        <a:pt x="143" y="215"/>
                        <a:pt x="153" y="199"/>
                        <a:pt x="162" y="180"/>
                      </a:cubicBezTo>
                      <a:cubicBezTo>
                        <a:pt x="171" y="163"/>
                        <a:pt x="178" y="144"/>
                        <a:pt x="182" y="125"/>
                      </a:cubicBezTo>
                      <a:cubicBezTo>
                        <a:pt x="188" y="108"/>
                        <a:pt x="193" y="90"/>
                        <a:pt x="196" y="73"/>
                      </a:cubicBezTo>
                      <a:cubicBezTo>
                        <a:pt x="197" y="64"/>
                        <a:pt x="198" y="55"/>
                        <a:pt x="200" y="45"/>
                      </a:cubicBezTo>
                      <a:cubicBezTo>
                        <a:pt x="200" y="39"/>
                        <a:pt x="201" y="35"/>
                        <a:pt x="201" y="29"/>
                      </a:cubicBezTo>
                      <a:cubicBezTo>
                        <a:pt x="201" y="24"/>
                        <a:pt x="201" y="19"/>
                        <a:pt x="200" y="13"/>
                      </a:cubicBezTo>
                      <a:cubicBezTo>
                        <a:pt x="201" y="11"/>
                        <a:pt x="201" y="10"/>
                        <a:pt x="200" y="8"/>
                      </a:cubicBezTo>
                      <a:moveTo>
                        <a:pt x="155" y="62"/>
                      </a:moveTo>
                      <a:cubicBezTo>
                        <a:pt x="158" y="59"/>
                        <a:pt x="161" y="57"/>
                        <a:pt x="163" y="55"/>
                      </a:cubicBezTo>
                      <a:cubicBezTo>
                        <a:pt x="162" y="61"/>
                        <a:pt x="161" y="68"/>
                        <a:pt x="159" y="74"/>
                      </a:cubicBezTo>
                      <a:cubicBezTo>
                        <a:pt x="156" y="89"/>
                        <a:pt x="152" y="103"/>
                        <a:pt x="147" y="118"/>
                      </a:cubicBezTo>
                      <a:cubicBezTo>
                        <a:pt x="143" y="131"/>
                        <a:pt x="139" y="144"/>
                        <a:pt x="133" y="157"/>
                      </a:cubicBezTo>
                      <a:cubicBezTo>
                        <a:pt x="128" y="169"/>
                        <a:pt x="123" y="180"/>
                        <a:pt x="115" y="191"/>
                      </a:cubicBezTo>
                      <a:cubicBezTo>
                        <a:pt x="102" y="211"/>
                        <a:pt x="88" y="230"/>
                        <a:pt x="72" y="250"/>
                      </a:cubicBezTo>
                      <a:cubicBezTo>
                        <a:pt x="64" y="259"/>
                        <a:pt x="57" y="269"/>
                        <a:pt x="51" y="278"/>
                      </a:cubicBezTo>
                      <a:cubicBezTo>
                        <a:pt x="48" y="282"/>
                        <a:pt x="45" y="287"/>
                        <a:pt x="43" y="291"/>
                      </a:cubicBezTo>
                      <a:cubicBezTo>
                        <a:pt x="41" y="288"/>
                        <a:pt x="41" y="285"/>
                        <a:pt x="40" y="282"/>
                      </a:cubicBezTo>
                      <a:cubicBezTo>
                        <a:pt x="37" y="269"/>
                        <a:pt x="35" y="256"/>
                        <a:pt x="35" y="243"/>
                      </a:cubicBezTo>
                      <a:cubicBezTo>
                        <a:pt x="37" y="227"/>
                        <a:pt x="40" y="211"/>
                        <a:pt x="44" y="195"/>
                      </a:cubicBezTo>
                      <a:cubicBezTo>
                        <a:pt x="45" y="191"/>
                        <a:pt x="47" y="185"/>
                        <a:pt x="50" y="180"/>
                      </a:cubicBezTo>
                      <a:cubicBezTo>
                        <a:pt x="51" y="176"/>
                        <a:pt x="54" y="172"/>
                        <a:pt x="57" y="167"/>
                      </a:cubicBezTo>
                      <a:cubicBezTo>
                        <a:pt x="66" y="156"/>
                        <a:pt x="75" y="142"/>
                        <a:pt x="83" y="131"/>
                      </a:cubicBezTo>
                      <a:cubicBezTo>
                        <a:pt x="94" y="119"/>
                        <a:pt x="104" y="108"/>
                        <a:pt x="115" y="97"/>
                      </a:cubicBezTo>
                      <a:cubicBezTo>
                        <a:pt x="128" y="84"/>
                        <a:pt x="142" y="74"/>
                        <a:pt x="155" y="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2" name="Google Shape;7672;p27"/>
                <p:cNvSpPr/>
                <p:nvPr/>
              </p:nvSpPr>
              <p:spPr>
                <a:xfrm>
                  <a:off x="5896800" y="4501440"/>
                  <a:ext cx="73800" cy="13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81" extrusionOk="0">
                      <a:moveTo>
                        <a:pt x="201" y="19"/>
                      </a:moveTo>
                      <a:cubicBezTo>
                        <a:pt x="201" y="18"/>
                        <a:pt x="199" y="15"/>
                        <a:pt x="198" y="13"/>
                      </a:cubicBezTo>
                      <a:cubicBezTo>
                        <a:pt x="196" y="10"/>
                        <a:pt x="195" y="9"/>
                        <a:pt x="194" y="8"/>
                      </a:cubicBezTo>
                      <a:cubicBezTo>
                        <a:pt x="192" y="5"/>
                        <a:pt x="189" y="3"/>
                        <a:pt x="186" y="2"/>
                      </a:cubicBezTo>
                      <a:cubicBezTo>
                        <a:pt x="173" y="-6"/>
                        <a:pt x="159" y="8"/>
                        <a:pt x="148" y="15"/>
                      </a:cubicBezTo>
                      <a:cubicBezTo>
                        <a:pt x="143" y="21"/>
                        <a:pt x="135" y="26"/>
                        <a:pt x="129" y="32"/>
                      </a:cubicBezTo>
                      <a:cubicBezTo>
                        <a:pt x="115" y="47"/>
                        <a:pt x="99" y="60"/>
                        <a:pt x="86" y="76"/>
                      </a:cubicBezTo>
                      <a:cubicBezTo>
                        <a:pt x="73" y="89"/>
                        <a:pt x="61" y="104"/>
                        <a:pt x="49" y="118"/>
                      </a:cubicBezTo>
                      <a:cubicBezTo>
                        <a:pt x="38" y="136"/>
                        <a:pt x="26" y="152"/>
                        <a:pt x="19" y="171"/>
                      </a:cubicBezTo>
                      <a:cubicBezTo>
                        <a:pt x="10" y="190"/>
                        <a:pt x="6" y="209"/>
                        <a:pt x="3" y="229"/>
                      </a:cubicBezTo>
                      <a:cubicBezTo>
                        <a:pt x="0" y="249"/>
                        <a:pt x="0" y="270"/>
                        <a:pt x="0" y="292"/>
                      </a:cubicBezTo>
                      <a:cubicBezTo>
                        <a:pt x="0" y="311"/>
                        <a:pt x="3" y="331"/>
                        <a:pt x="4" y="350"/>
                      </a:cubicBezTo>
                      <a:cubicBezTo>
                        <a:pt x="4" y="354"/>
                        <a:pt x="6" y="360"/>
                        <a:pt x="6" y="364"/>
                      </a:cubicBezTo>
                      <a:cubicBezTo>
                        <a:pt x="7" y="375"/>
                        <a:pt x="16" y="383"/>
                        <a:pt x="26" y="381"/>
                      </a:cubicBezTo>
                      <a:cubicBezTo>
                        <a:pt x="36" y="380"/>
                        <a:pt x="43" y="370"/>
                        <a:pt x="42" y="360"/>
                      </a:cubicBezTo>
                      <a:cubicBezTo>
                        <a:pt x="39" y="343"/>
                        <a:pt x="38" y="327"/>
                        <a:pt x="36" y="309"/>
                      </a:cubicBezTo>
                      <a:cubicBezTo>
                        <a:pt x="35" y="293"/>
                        <a:pt x="35" y="279"/>
                        <a:pt x="35" y="262"/>
                      </a:cubicBezTo>
                      <a:cubicBezTo>
                        <a:pt x="35" y="252"/>
                        <a:pt x="36" y="244"/>
                        <a:pt x="38" y="233"/>
                      </a:cubicBezTo>
                      <a:cubicBezTo>
                        <a:pt x="39" y="225"/>
                        <a:pt x="42" y="214"/>
                        <a:pt x="43" y="206"/>
                      </a:cubicBezTo>
                      <a:cubicBezTo>
                        <a:pt x="46" y="198"/>
                        <a:pt x="49" y="190"/>
                        <a:pt x="52" y="182"/>
                      </a:cubicBezTo>
                      <a:cubicBezTo>
                        <a:pt x="55" y="175"/>
                        <a:pt x="60" y="169"/>
                        <a:pt x="64" y="161"/>
                      </a:cubicBezTo>
                      <a:cubicBezTo>
                        <a:pt x="68" y="154"/>
                        <a:pt x="74" y="146"/>
                        <a:pt x="78" y="139"/>
                      </a:cubicBezTo>
                      <a:cubicBezTo>
                        <a:pt x="84" y="130"/>
                        <a:pt x="90" y="123"/>
                        <a:pt x="97" y="115"/>
                      </a:cubicBezTo>
                      <a:cubicBezTo>
                        <a:pt x="103" y="108"/>
                        <a:pt x="110" y="101"/>
                        <a:pt x="116" y="95"/>
                      </a:cubicBezTo>
                      <a:cubicBezTo>
                        <a:pt x="122" y="88"/>
                        <a:pt x="129" y="82"/>
                        <a:pt x="135" y="75"/>
                      </a:cubicBezTo>
                      <a:cubicBezTo>
                        <a:pt x="143" y="67"/>
                        <a:pt x="152" y="61"/>
                        <a:pt x="159" y="53"/>
                      </a:cubicBezTo>
                      <a:cubicBezTo>
                        <a:pt x="162" y="51"/>
                        <a:pt x="163" y="48"/>
                        <a:pt x="166" y="45"/>
                      </a:cubicBezTo>
                      <a:cubicBezTo>
                        <a:pt x="166" y="47"/>
                        <a:pt x="166" y="48"/>
                        <a:pt x="166" y="50"/>
                      </a:cubicBezTo>
                      <a:cubicBezTo>
                        <a:pt x="166" y="57"/>
                        <a:pt x="166" y="63"/>
                        <a:pt x="166" y="70"/>
                      </a:cubicBezTo>
                      <a:cubicBezTo>
                        <a:pt x="166" y="83"/>
                        <a:pt x="167" y="95"/>
                        <a:pt x="167" y="108"/>
                      </a:cubicBezTo>
                      <a:cubicBezTo>
                        <a:pt x="166" y="131"/>
                        <a:pt x="161" y="155"/>
                        <a:pt x="156" y="178"/>
                      </a:cubicBezTo>
                      <a:cubicBezTo>
                        <a:pt x="151" y="191"/>
                        <a:pt x="145" y="203"/>
                        <a:pt x="141" y="216"/>
                      </a:cubicBezTo>
                      <a:cubicBezTo>
                        <a:pt x="135" y="228"/>
                        <a:pt x="129" y="239"/>
                        <a:pt x="124" y="249"/>
                      </a:cubicBezTo>
                      <a:lnTo>
                        <a:pt x="122" y="251"/>
                      </a:lnTo>
                      <a:cubicBezTo>
                        <a:pt x="116" y="258"/>
                        <a:pt x="116" y="270"/>
                        <a:pt x="125" y="277"/>
                      </a:cubicBezTo>
                      <a:cubicBezTo>
                        <a:pt x="132" y="283"/>
                        <a:pt x="145" y="283"/>
                        <a:pt x="151" y="274"/>
                      </a:cubicBezTo>
                      <a:cubicBezTo>
                        <a:pt x="156" y="268"/>
                        <a:pt x="159" y="262"/>
                        <a:pt x="161" y="257"/>
                      </a:cubicBezTo>
                      <a:cubicBezTo>
                        <a:pt x="166" y="249"/>
                        <a:pt x="170" y="242"/>
                        <a:pt x="173" y="233"/>
                      </a:cubicBezTo>
                      <a:cubicBezTo>
                        <a:pt x="176" y="226"/>
                        <a:pt x="179" y="219"/>
                        <a:pt x="183" y="212"/>
                      </a:cubicBezTo>
                      <a:cubicBezTo>
                        <a:pt x="188" y="203"/>
                        <a:pt x="191" y="194"/>
                        <a:pt x="194" y="184"/>
                      </a:cubicBezTo>
                      <a:cubicBezTo>
                        <a:pt x="198" y="166"/>
                        <a:pt x="202" y="149"/>
                        <a:pt x="204" y="131"/>
                      </a:cubicBezTo>
                      <a:cubicBezTo>
                        <a:pt x="205" y="121"/>
                        <a:pt x="205" y="110"/>
                        <a:pt x="205" y="99"/>
                      </a:cubicBezTo>
                      <a:cubicBezTo>
                        <a:pt x="205" y="91"/>
                        <a:pt x="205" y="80"/>
                        <a:pt x="204" y="72"/>
                      </a:cubicBezTo>
                      <a:cubicBezTo>
                        <a:pt x="204" y="63"/>
                        <a:pt x="204" y="54"/>
                        <a:pt x="204" y="44"/>
                      </a:cubicBezTo>
                      <a:cubicBezTo>
                        <a:pt x="204" y="40"/>
                        <a:pt x="204" y="34"/>
                        <a:pt x="204" y="29"/>
                      </a:cubicBezTo>
                      <a:cubicBezTo>
                        <a:pt x="204" y="25"/>
                        <a:pt x="202" y="22"/>
                        <a:pt x="201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3" name="Google Shape;7673;p27"/>
                <p:cNvSpPr/>
                <p:nvPr/>
              </p:nvSpPr>
              <p:spPr>
                <a:xfrm>
                  <a:off x="5896800" y="4385160"/>
                  <a:ext cx="87480" cy="17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87" extrusionOk="0">
                      <a:moveTo>
                        <a:pt x="229" y="33"/>
                      </a:moveTo>
                      <a:cubicBezTo>
                        <a:pt x="226" y="25"/>
                        <a:pt x="221" y="17"/>
                        <a:pt x="215" y="10"/>
                      </a:cubicBezTo>
                      <a:cubicBezTo>
                        <a:pt x="212" y="7"/>
                        <a:pt x="210" y="4"/>
                        <a:pt x="207" y="3"/>
                      </a:cubicBezTo>
                      <a:cubicBezTo>
                        <a:pt x="204" y="1"/>
                        <a:pt x="199" y="0"/>
                        <a:pt x="195" y="0"/>
                      </a:cubicBezTo>
                      <a:cubicBezTo>
                        <a:pt x="192" y="0"/>
                        <a:pt x="191" y="1"/>
                        <a:pt x="188" y="1"/>
                      </a:cubicBezTo>
                      <a:cubicBezTo>
                        <a:pt x="186" y="3"/>
                        <a:pt x="185" y="3"/>
                        <a:pt x="182" y="4"/>
                      </a:cubicBezTo>
                      <a:cubicBezTo>
                        <a:pt x="179" y="6"/>
                        <a:pt x="176" y="9"/>
                        <a:pt x="173" y="11"/>
                      </a:cubicBezTo>
                      <a:cubicBezTo>
                        <a:pt x="160" y="25"/>
                        <a:pt x="148" y="39"/>
                        <a:pt x="137" y="52"/>
                      </a:cubicBezTo>
                      <a:cubicBezTo>
                        <a:pt x="125" y="67"/>
                        <a:pt x="112" y="83"/>
                        <a:pt x="102" y="97"/>
                      </a:cubicBezTo>
                      <a:cubicBezTo>
                        <a:pt x="90" y="113"/>
                        <a:pt x="81" y="132"/>
                        <a:pt x="71" y="150"/>
                      </a:cubicBezTo>
                      <a:cubicBezTo>
                        <a:pt x="61" y="166"/>
                        <a:pt x="54" y="183"/>
                        <a:pt x="45" y="201"/>
                      </a:cubicBezTo>
                      <a:cubicBezTo>
                        <a:pt x="38" y="217"/>
                        <a:pt x="29" y="234"/>
                        <a:pt x="22" y="250"/>
                      </a:cubicBezTo>
                      <a:cubicBezTo>
                        <a:pt x="14" y="268"/>
                        <a:pt x="9" y="287"/>
                        <a:pt x="4" y="306"/>
                      </a:cubicBezTo>
                      <a:cubicBezTo>
                        <a:pt x="3" y="315"/>
                        <a:pt x="1" y="323"/>
                        <a:pt x="1" y="331"/>
                      </a:cubicBezTo>
                      <a:cubicBezTo>
                        <a:pt x="0" y="339"/>
                        <a:pt x="0" y="349"/>
                        <a:pt x="0" y="358"/>
                      </a:cubicBezTo>
                      <a:cubicBezTo>
                        <a:pt x="0" y="368"/>
                        <a:pt x="0" y="377"/>
                        <a:pt x="1" y="387"/>
                      </a:cubicBezTo>
                      <a:cubicBezTo>
                        <a:pt x="3" y="400"/>
                        <a:pt x="6" y="412"/>
                        <a:pt x="10" y="424"/>
                      </a:cubicBezTo>
                      <a:cubicBezTo>
                        <a:pt x="16" y="441"/>
                        <a:pt x="23" y="457"/>
                        <a:pt x="30" y="475"/>
                      </a:cubicBezTo>
                      <a:cubicBezTo>
                        <a:pt x="35" y="484"/>
                        <a:pt x="45" y="489"/>
                        <a:pt x="54" y="485"/>
                      </a:cubicBezTo>
                      <a:cubicBezTo>
                        <a:pt x="62" y="482"/>
                        <a:pt x="68" y="470"/>
                        <a:pt x="64" y="462"/>
                      </a:cubicBezTo>
                      <a:cubicBezTo>
                        <a:pt x="55" y="441"/>
                        <a:pt x="46" y="421"/>
                        <a:pt x="41" y="399"/>
                      </a:cubicBezTo>
                      <a:cubicBezTo>
                        <a:pt x="38" y="383"/>
                        <a:pt x="38" y="366"/>
                        <a:pt x="38" y="348"/>
                      </a:cubicBezTo>
                      <a:cubicBezTo>
                        <a:pt x="38" y="339"/>
                        <a:pt x="39" y="329"/>
                        <a:pt x="41" y="320"/>
                      </a:cubicBezTo>
                      <a:cubicBezTo>
                        <a:pt x="42" y="312"/>
                        <a:pt x="43" y="301"/>
                        <a:pt x="46" y="293"/>
                      </a:cubicBezTo>
                      <a:cubicBezTo>
                        <a:pt x="51" y="278"/>
                        <a:pt x="57" y="265"/>
                        <a:pt x="62" y="250"/>
                      </a:cubicBezTo>
                      <a:cubicBezTo>
                        <a:pt x="68" y="236"/>
                        <a:pt x="76" y="222"/>
                        <a:pt x="83" y="207"/>
                      </a:cubicBezTo>
                      <a:cubicBezTo>
                        <a:pt x="90" y="193"/>
                        <a:pt x="98" y="178"/>
                        <a:pt x="105" y="164"/>
                      </a:cubicBezTo>
                      <a:cubicBezTo>
                        <a:pt x="113" y="151"/>
                        <a:pt x="119" y="138"/>
                        <a:pt x="127" y="125"/>
                      </a:cubicBezTo>
                      <a:cubicBezTo>
                        <a:pt x="138" y="109"/>
                        <a:pt x="150" y="93"/>
                        <a:pt x="163" y="77"/>
                      </a:cubicBezTo>
                      <a:cubicBezTo>
                        <a:pt x="169" y="70"/>
                        <a:pt x="175" y="62"/>
                        <a:pt x="182" y="55"/>
                      </a:cubicBezTo>
                      <a:cubicBezTo>
                        <a:pt x="186" y="49"/>
                        <a:pt x="191" y="45"/>
                        <a:pt x="195" y="39"/>
                      </a:cubicBezTo>
                      <a:cubicBezTo>
                        <a:pt x="196" y="45"/>
                        <a:pt x="199" y="51"/>
                        <a:pt x="201" y="55"/>
                      </a:cubicBezTo>
                      <a:cubicBezTo>
                        <a:pt x="205" y="77"/>
                        <a:pt x="207" y="99"/>
                        <a:pt x="208" y="122"/>
                      </a:cubicBezTo>
                      <a:cubicBezTo>
                        <a:pt x="208" y="134"/>
                        <a:pt x="208" y="146"/>
                        <a:pt x="208" y="156"/>
                      </a:cubicBezTo>
                      <a:cubicBezTo>
                        <a:pt x="208" y="166"/>
                        <a:pt x="208" y="176"/>
                        <a:pt x="208" y="186"/>
                      </a:cubicBezTo>
                      <a:cubicBezTo>
                        <a:pt x="207" y="218"/>
                        <a:pt x="201" y="250"/>
                        <a:pt x="192" y="282"/>
                      </a:cubicBezTo>
                      <a:cubicBezTo>
                        <a:pt x="189" y="290"/>
                        <a:pt x="186" y="298"/>
                        <a:pt x="183" y="306"/>
                      </a:cubicBezTo>
                      <a:cubicBezTo>
                        <a:pt x="180" y="312"/>
                        <a:pt x="179" y="317"/>
                        <a:pt x="176" y="323"/>
                      </a:cubicBezTo>
                      <a:cubicBezTo>
                        <a:pt x="175" y="325"/>
                        <a:pt x="175" y="326"/>
                        <a:pt x="173" y="326"/>
                      </a:cubicBezTo>
                      <a:cubicBezTo>
                        <a:pt x="172" y="328"/>
                        <a:pt x="170" y="329"/>
                        <a:pt x="169" y="332"/>
                      </a:cubicBezTo>
                      <a:cubicBezTo>
                        <a:pt x="167" y="336"/>
                        <a:pt x="168" y="343"/>
                        <a:pt x="169" y="347"/>
                      </a:cubicBezTo>
                      <a:cubicBezTo>
                        <a:pt x="171" y="352"/>
                        <a:pt x="175" y="354"/>
                        <a:pt x="178" y="357"/>
                      </a:cubicBezTo>
                      <a:cubicBezTo>
                        <a:pt x="182" y="358"/>
                        <a:pt x="188" y="360"/>
                        <a:pt x="192" y="357"/>
                      </a:cubicBezTo>
                      <a:cubicBezTo>
                        <a:pt x="196" y="355"/>
                        <a:pt x="199" y="352"/>
                        <a:pt x="201" y="349"/>
                      </a:cubicBezTo>
                      <a:cubicBezTo>
                        <a:pt x="201" y="348"/>
                        <a:pt x="202" y="348"/>
                        <a:pt x="202" y="347"/>
                      </a:cubicBezTo>
                      <a:cubicBezTo>
                        <a:pt x="205" y="344"/>
                        <a:pt x="207" y="341"/>
                        <a:pt x="208" y="336"/>
                      </a:cubicBezTo>
                      <a:cubicBezTo>
                        <a:pt x="211" y="331"/>
                        <a:pt x="214" y="325"/>
                        <a:pt x="217" y="319"/>
                      </a:cubicBezTo>
                      <a:cubicBezTo>
                        <a:pt x="220" y="312"/>
                        <a:pt x="223" y="303"/>
                        <a:pt x="226" y="296"/>
                      </a:cubicBezTo>
                      <a:cubicBezTo>
                        <a:pt x="229" y="285"/>
                        <a:pt x="231" y="277"/>
                        <a:pt x="233" y="266"/>
                      </a:cubicBezTo>
                      <a:cubicBezTo>
                        <a:pt x="234" y="258"/>
                        <a:pt x="237" y="249"/>
                        <a:pt x="239" y="240"/>
                      </a:cubicBezTo>
                      <a:cubicBezTo>
                        <a:pt x="240" y="230"/>
                        <a:pt x="242" y="221"/>
                        <a:pt x="242" y="211"/>
                      </a:cubicBezTo>
                      <a:cubicBezTo>
                        <a:pt x="243" y="192"/>
                        <a:pt x="243" y="173"/>
                        <a:pt x="243" y="154"/>
                      </a:cubicBezTo>
                      <a:cubicBezTo>
                        <a:pt x="243" y="146"/>
                        <a:pt x="243" y="136"/>
                        <a:pt x="243" y="127"/>
                      </a:cubicBezTo>
                      <a:cubicBezTo>
                        <a:pt x="243" y="119"/>
                        <a:pt x="242" y="108"/>
                        <a:pt x="242" y="99"/>
                      </a:cubicBezTo>
                      <a:cubicBezTo>
                        <a:pt x="240" y="80"/>
                        <a:pt x="239" y="60"/>
                        <a:pt x="233" y="41"/>
                      </a:cubicBezTo>
                      <a:cubicBezTo>
                        <a:pt x="233" y="39"/>
                        <a:pt x="233" y="39"/>
                        <a:pt x="233" y="38"/>
                      </a:cubicBezTo>
                      <a:cubicBezTo>
                        <a:pt x="231" y="41"/>
                        <a:pt x="230" y="36"/>
                        <a:pt x="22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4" name="Google Shape;7674;p27"/>
                <p:cNvSpPr/>
                <p:nvPr/>
              </p:nvSpPr>
              <p:spPr>
                <a:xfrm>
                  <a:off x="5901120" y="4283280"/>
                  <a:ext cx="9576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510" extrusionOk="0">
                      <a:moveTo>
                        <a:pt x="254" y="48"/>
                      </a:moveTo>
                      <a:cubicBezTo>
                        <a:pt x="251" y="41"/>
                        <a:pt x="249" y="34"/>
                        <a:pt x="246" y="26"/>
                      </a:cubicBezTo>
                      <a:cubicBezTo>
                        <a:pt x="241" y="18"/>
                        <a:pt x="237" y="10"/>
                        <a:pt x="230" y="6"/>
                      </a:cubicBezTo>
                      <a:cubicBezTo>
                        <a:pt x="224" y="2"/>
                        <a:pt x="217" y="-1"/>
                        <a:pt x="209" y="0"/>
                      </a:cubicBezTo>
                      <a:cubicBezTo>
                        <a:pt x="203" y="2"/>
                        <a:pt x="199" y="3"/>
                        <a:pt x="195" y="6"/>
                      </a:cubicBezTo>
                      <a:cubicBezTo>
                        <a:pt x="189" y="10"/>
                        <a:pt x="183" y="16"/>
                        <a:pt x="179" y="22"/>
                      </a:cubicBezTo>
                      <a:cubicBezTo>
                        <a:pt x="167" y="35"/>
                        <a:pt x="157" y="50"/>
                        <a:pt x="147" y="63"/>
                      </a:cubicBezTo>
                      <a:cubicBezTo>
                        <a:pt x="131" y="86"/>
                        <a:pt x="117" y="109"/>
                        <a:pt x="103" y="133"/>
                      </a:cubicBezTo>
                      <a:cubicBezTo>
                        <a:pt x="93" y="149"/>
                        <a:pt x="82" y="163"/>
                        <a:pt x="72" y="181"/>
                      </a:cubicBezTo>
                      <a:cubicBezTo>
                        <a:pt x="62" y="197"/>
                        <a:pt x="53" y="214"/>
                        <a:pt x="45" y="232"/>
                      </a:cubicBezTo>
                      <a:cubicBezTo>
                        <a:pt x="37" y="248"/>
                        <a:pt x="29" y="265"/>
                        <a:pt x="23" y="283"/>
                      </a:cubicBezTo>
                      <a:cubicBezTo>
                        <a:pt x="15" y="302"/>
                        <a:pt x="10" y="321"/>
                        <a:pt x="5" y="340"/>
                      </a:cubicBezTo>
                      <a:cubicBezTo>
                        <a:pt x="-1" y="367"/>
                        <a:pt x="-1" y="395"/>
                        <a:pt x="1" y="423"/>
                      </a:cubicBezTo>
                      <a:cubicBezTo>
                        <a:pt x="2" y="437"/>
                        <a:pt x="5" y="450"/>
                        <a:pt x="10" y="463"/>
                      </a:cubicBezTo>
                      <a:cubicBezTo>
                        <a:pt x="11" y="469"/>
                        <a:pt x="13" y="474"/>
                        <a:pt x="15" y="480"/>
                      </a:cubicBezTo>
                      <a:cubicBezTo>
                        <a:pt x="18" y="487"/>
                        <a:pt x="21" y="493"/>
                        <a:pt x="24" y="498"/>
                      </a:cubicBezTo>
                      <a:cubicBezTo>
                        <a:pt x="27" y="503"/>
                        <a:pt x="29" y="506"/>
                        <a:pt x="33" y="509"/>
                      </a:cubicBezTo>
                      <a:cubicBezTo>
                        <a:pt x="37" y="510"/>
                        <a:pt x="44" y="511"/>
                        <a:pt x="48" y="509"/>
                      </a:cubicBezTo>
                      <a:cubicBezTo>
                        <a:pt x="53" y="508"/>
                        <a:pt x="55" y="503"/>
                        <a:pt x="58" y="500"/>
                      </a:cubicBezTo>
                      <a:cubicBezTo>
                        <a:pt x="59" y="496"/>
                        <a:pt x="61" y="490"/>
                        <a:pt x="58" y="485"/>
                      </a:cubicBezTo>
                      <a:cubicBezTo>
                        <a:pt x="50" y="471"/>
                        <a:pt x="45" y="456"/>
                        <a:pt x="40" y="440"/>
                      </a:cubicBezTo>
                      <a:cubicBezTo>
                        <a:pt x="37" y="423"/>
                        <a:pt x="36" y="407"/>
                        <a:pt x="36" y="389"/>
                      </a:cubicBezTo>
                      <a:cubicBezTo>
                        <a:pt x="37" y="369"/>
                        <a:pt x="39" y="348"/>
                        <a:pt x="45" y="328"/>
                      </a:cubicBezTo>
                      <a:cubicBezTo>
                        <a:pt x="49" y="316"/>
                        <a:pt x="52" y="306"/>
                        <a:pt x="56" y="294"/>
                      </a:cubicBezTo>
                      <a:cubicBezTo>
                        <a:pt x="61" y="283"/>
                        <a:pt x="65" y="271"/>
                        <a:pt x="71" y="261"/>
                      </a:cubicBezTo>
                      <a:cubicBezTo>
                        <a:pt x="81" y="239"/>
                        <a:pt x="91" y="216"/>
                        <a:pt x="104" y="195"/>
                      </a:cubicBezTo>
                      <a:cubicBezTo>
                        <a:pt x="113" y="182"/>
                        <a:pt x="122" y="168"/>
                        <a:pt x="131" y="155"/>
                      </a:cubicBezTo>
                      <a:cubicBezTo>
                        <a:pt x="141" y="140"/>
                        <a:pt x="149" y="124"/>
                        <a:pt x="158" y="108"/>
                      </a:cubicBezTo>
                      <a:cubicBezTo>
                        <a:pt x="167" y="95"/>
                        <a:pt x="176" y="80"/>
                        <a:pt x="184" y="69"/>
                      </a:cubicBezTo>
                      <a:cubicBezTo>
                        <a:pt x="189" y="63"/>
                        <a:pt x="195" y="56"/>
                        <a:pt x="200" y="50"/>
                      </a:cubicBezTo>
                      <a:cubicBezTo>
                        <a:pt x="203" y="47"/>
                        <a:pt x="206" y="42"/>
                        <a:pt x="209" y="40"/>
                      </a:cubicBezTo>
                      <a:lnTo>
                        <a:pt x="209" y="40"/>
                      </a:lnTo>
                      <a:cubicBezTo>
                        <a:pt x="217" y="53"/>
                        <a:pt x="221" y="67"/>
                        <a:pt x="224" y="82"/>
                      </a:cubicBezTo>
                      <a:cubicBezTo>
                        <a:pt x="228" y="99"/>
                        <a:pt x="230" y="117"/>
                        <a:pt x="230" y="134"/>
                      </a:cubicBezTo>
                      <a:cubicBezTo>
                        <a:pt x="230" y="146"/>
                        <a:pt x="228" y="158"/>
                        <a:pt x="227" y="168"/>
                      </a:cubicBezTo>
                      <a:cubicBezTo>
                        <a:pt x="225" y="179"/>
                        <a:pt x="224" y="190"/>
                        <a:pt x="221" y="200"/>
                      </a:cubicBezTo>
                      <a:cubicBezTo>
                        <a:pt x="217" y="213"/>
                        <a:pt x="212" y="225"/>
                        <a:pt x="206" y="238"/>
                      </a:cubicBezTo>
                      <a:cubicBezTo>
                        <a:pt x="200" y="251"/>
                        <a:pt x="195" y="262"/>
                        <a:pt x="187" y="274"/>
                      </a:cubicBezTo>
                      <a:cubicBezTo>
                        <a:pt x="186" y="277"/>
                        <a:pt x="184" y="278"/>
                        <a:pt x="183" y="281"/>
                      </a:cubicBezTo>
                      <a:cubicBezTo>
                        <a:pt x="182" y="283"/>
                        <a:pt x="180" y="286"/>
                        <a:pt x="179" y="287"/>
                      </a:cubicBezTo>
                      <a:cubicBezTo>
                        <a:pt x="174" y="290"/>
                        <a:pt x="173" y="295"/>
                        <a:pt x="171" y="299"/>
                      </a:cubicBezTo>
                      <a:cubicBezTo>
                        <a:pt x="170" y="304"/>
                        <a:pt x="171" y="309"/>
                        <a:pt x="174" y="312"/>
                      </a:cubicBezTo>
                      <a:cubicBezTo>
                        <a:pt x="177" y="316"/>
                        <a:pt x="182" y="318"/>
                        <a:pt x="186" y="319"/>
                      </a:cubicBezTo>
                      <a:cubicBezTo>
                        <a:pt x="192" y="321"/>
                        <a:pt x="195" y="319"/>
                        <a:pt x="199" y="316"/>
                      </a:cubicBezTo>
                      <a:cubicBezTo>
                        <a:pt x="203" y="313"/>
                        <a:pt x="206" y="309"/>
                        <a:pt x="209" y="306"/>
                      </a:cubicBezTo>
                      <a:cubicBezTo>
                        <a:pt x="212" y="303"/>
                        <a:pt x="214" y="299"/>
                        <a:pt x="217" y="294"/>
                      </a:cubicBezTo>
                      <a:cubicBezTo>
                        <a:pt x="221" y="287"/>
                        <a:pt x="227" y="278"/>
                        <a:pt x="231" y="270"/>
                      </a:cubicBezTo>
                      <a:cubicBezTo>
                        <a:pt x="238" y="254"/>
                        <a:pt x="246" y="238"/>
                        <a:pt x="251" y="222"/>
                      </a:cubicBezTo>
                      <a:cubicBezTo>
                        <a:pt x="254" y="213"/>
                        <a:pt x="257" y="203"/>
                        <a:pt x="260" y="192"/>
                      </a:cubicBezTo>
                      <a:cubicBezTo>
                        <a:pt x="262" y="184"/>
                        <a:pt x="263" y="175"/>
                        <a:pt x="263" y="166"/>
                      </a:cubicBezTo>
                      <a:cubicBezTo>
                        <a:pt x="265" y="147"/>
                        <a:pt x="266" y="127"/>
                        <a:pt x="265" y="107"/>
                      </a:cubicBezTo>
                      <a:cubicBezTo>
                        <a:pt x="263" y="98"/>
                        <a:pt x="263" y="88"/>
                        <a:pt x="260" y="79"/>
                      </a:cubicBezTo>
                      <a:cubicBezTo>
                        <a:pt x="259" y="73"/>
                        <a:pt x="257" y="67"/>
                        <a:pt x="256" y="61"/>
                      </a:cubicBezTo>
                      <a:cubicBezTo>
                        <a:pt x="257" y="57"/>
                        <a:pt x="256" y="53"/>
                        <a:pt x="254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5" name="Google Shape;7675;p27"/>
                <p:cNvSpPr/>
                <p:nvPr/>
              </p:nvSpPr>
              <p:spPr>
                <a:xfrm>
                  <a:off x="5833080" y="4470840"/>
                  <a:ext cx="83160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350" extrusionOk="0">
                      <a:moveTo>
                        <a:pt x="226" y="213"/>
                      </a:moveTo>
                      <a:cubicBezTo>
                        <a:pt x="225" y="209"/>
                        <a:pt x="223" y="206"/>
                        <a:pt x="222" y="202"/>
                      </a:cubicBezTo>
                      <a:cubicBezTo>
                        <a:pt x="218" y="193"/>
                        <a:pt x="215" y="184"/>
                        <a:pt x="210" y="176"/>
                      </a:cubicBezTo>
                      <a:cubicBezTo>
                        <a:pt x="202" y="158"/>
                        <a:pt x="190" y="142"/>
                        <a:pt x="177" y="128"/>
                      </a:cubicBezTo>
                      <a:cubicBezTo>
                        <a:pt x="169" y="120"/>
                        <a:pt x="162" y="113"/>
                        <a:pt x="155" y="106"/>
                      </a:cubicBezTo>
                      <a:cubicBezTo>
                        <a:pt x="149" y="100"/>
                        <a:pt x="142" y="93"/>
                        <a:pt x="136" y="87"/>
                      </a:cubicBezTo>
                      <a:cubicBezTo>
                        <a:pt x="123" y="74"/>
                        <a:pt x="107" y="62"/>
                        <a:pt x="92" y="50"/>
                      </a:cubicBezTo>
                      <a:cubicBezTo>
                        <a:pt x="79" y="39"/>
                        <a:pt x="66" y="26"/>
                        <a:pt x="51" y="15"/>
                      </a:cubicBezTo>
                      <a:cubicBezTo>
                        <a:pt x="44" y="9"/>
                        <a:pt x="35" y="2"/>
                        <a:pt x="27" y="1"/>
                      </a:cubicBezTo>
                      <a:cubicBezTo>
                        <a:pt x="17" y="-2"/>
                        <a:pt x="8" y="4"/>
                        <a:pt x="3" y="12"/>
                      </a:cubicBezTo>
                      <a:cubicBezTo>
                        <a:pt x="0" y="18"/>
                        <a:pt x="0" y="27"/>
                        <a:pt x="0" y="33"/>
                      </a:cubicBezTo>
                      <a:cubicBezTo>
                        <a:pt x="0" y="42"/>
                        <a:pt x="0" y="50"/>
                        <a:pt x="0" y="58"/>
                      </a:cubicBezTo>
                      <a:cubicBezTo>
                        <a:pt x="0" y="66"/>
                        <a:pt x="2" y="77"/>
                        <a:pt x="3" y="85"/>
                      </a:cubicBezTo>
                      <a:cubicBezTo>
                        <a:pt x="5" y="95"/>
                        <a:pt x="8" y="106"/>
                        <a:pt x="11" y="116"/>
                      </a:cubicBezTo>
                      <a:cubicBezTo>
                        <a:pt x="12" y="125"/>
                        <a:pt x="15" y="133"/>
                        <a:pt x="18" y="142"/>
                      </a:cubicBezTo>
                      <a:cubicBezTo>
                        <a:pt x="24" y="158"/>
                        <a:pt x="30" y="174"/>
                        <a:pt x="38" y="190"/>
                      </a:cubicBezTo>
                      <a:cubicBezTo>
                        <a:pt x="47" y="208"/>
                        <a:pt x="56" y="224"/>
                        <a:pt x="66" y="240"/>
                      </a:cubicBezTo>
                      <a:cubicBezTo>
                        <a:pt x="76" y="254"/>
                        <a:pt x="86" y="269"/>
                        <a:pt x="98" y="282"/>
                      </a:cubicBezTo>
                      <a:cubicBezTo>
                        <a:pt x="110" y="295"/>
                        <a:pt x="121" y="308"/>
                        <a:pt x="135" y="320"/>
                      </a:cubicBezTo>
                      <a:cubicBezTo>
                        <a:pt x="142" y="326"/>
                        <a:pt x="148" y="331"/>
                        <a:pt x="155" y="337"/>
                      </a:cubicBezTo>
                      <a:cubicBezTo>
                        <a:pt x="159" y="340"/>
                        <a:pt x="162" y="343"/>
                        <a:pt x="165" y="346"/>
                      </a:cubicBezTo>
                      <a:cubicBezTo>
                        <a:pt x="172" y="352"/>
                        <a:pt x="184" y="350"/>
                        <a:pt x="191" y="343"/>
                      </a:cubicBezTo>
                      <a:cubicBezTo>
                        <a:pt x="197" y="336"/>
                        <a:pt x="196" y="324"/>
                        <a:pt x="188" y="317"/>
                      </a:cubicBezTo>
                      <a:cubicBezTo>
                        <a:pt x="183" y="313"/>
                        <a:pt x="177" y="308"/>
                        <a:pt x="171" y="302"/>
                      </a:cubicBezTo>
                      <a:cubicBezTo>
                        <a:pt x="159" y="294"/>
                        <a:pt x="149" y="283"/>
                        <a:pt x="140" y="273"/>
                      </a:cubicBezTo>
                      <a:cubicBezTo>
                        <a:pt x="130" y="262"/>
                        <a:pt x="120" y="250"/>
                        <a:pt x="110" y="237"/>
                      </a:cubicBezTo>
                      <a:cubicBezTo>
                        <a:pt x="100" y="225"/>
                        <a:pt x="92" y="212"/>
                        <a:pt x="84" y="199"/>
                      </a:cubicBezTo>
                      <a:cubicBezTo>
                        <a:pt x="75" y="183"/>
                        <a:pt x="68" y="167"/>
                        <a:pt x="60" y="151"/>
                      </a:cubicBezTo>
                      <a:cubicBezTo>
                        <a:pt x="53" y="133"/>
                        <a:pt x="47" y="117"/>
                        <a:pt x="43" y="98"/>
                      </a:cubicBezTo>
                      <a:cubicBezTo>
                        <a:pt x="40" y="87"/>
                        <a:pt x="38" y="74"/>
                        <a:pt x="37" y="60"/>
                      </a:cubicBezTo>
                      <a:cubicBezTo>
                        <a:pt x="37" y="56"/>
                        <a:pt x="37" y="52"/>
                        <a:pt x="37" y="47"/>
                      </a:cubicBezTo>
                      <a:cubicBezTo>
                        <a:pt x="40" y="50"/>
                        <a:pt x="43" y="53"/>
                        <a:pt x="46" y="55"/>
                      </a:cubicBezTo>
                      <a:cubicBezTo>
                        <a:pt x="57" y="65"/>
                        <a:pt x="68" y="75"/>
                        <a:pt x="79" y="84"/>
                      </a:cubicBezTo>
                      <a:cubicBezTo>
                        <a:pt x="91" y="94"/>
                        <a:pt x="102" y="103"/>
                        <a:pt x="113" y="113"/>
                      </a:cubicBezTo>
                      <a:cubicBezTo>
                        <a:pt x="118" y="119"/>
                        <a:pt x="123" y="123"/>
                        <a:pt x="129" y="129"/>
                      </a:cubicBezTo>
                      <a:cubicBezTo>
                        <a:pt x="133" y="133"/>
                        <a:pt x="139" y="138"/>
                        <a:pt x="143" y="144"/>
                      </a:cubicBezTo>
                      <a:cubicBezTo>
                        <a:pt x="155" y="155"/>
                        <a:pt x="165" y="168"/>
                        <a:pt x="174" y="181"/>
                      </a:cubicBezTo>
                      <a:cubicBezTo>
                        <a:pt x="178" y="190"/>
                        <a:pt x="183" y="199"/>
                        <a:pt x="186" y="208"/>
                      </a:cubicBezTo>
                      <a:cubicBezTo>
                        <a:pt x="187" y="212"/>
                        <a:pt x="190" y="218"/>
                        <a:pt x="191" y="222"/>
                      </a:cubicBezTo>
                      <a:cubicBezTo>
                        <a:pt x="193" y="227"/>
                        <a:pt x="195" y="233"/>
                        <a:pt x="196" y="237"/>
                      </a:cubicBezTo>
                      <a:cubicBezTo>
                        <a:pt x="198" y="242"/>
                        <a:pt x="202" y="246"/>
                        <a:pt x="204" y="247"/>
                      </a:cubicBezTo>
                      <a:cubicBezTo>
                        <a:pt x="209" y="248"/>
                        <a:pt x="215" y="248"/>
                        <a:pt x="219" y="247"/>
                      </a:cubicBezTo>
                      <a:cubicBezTo>
                        <a:pt x="223" y="246"/>
                        <a:pt x="226" y="241"/>
                        <a:pt x="229" y="238"/>
                      </a:cubicBezTo>
                      <a:cubicBezTo>
                        <a:pt x="231" y="234"/>
                        <a:pt x="231" y="229"/>
                        <a:pt x="229" y="224"/>
                      </a:cubicBezTo>
                      <a:cubicBezTo>
                        <a:pt x="229" y="222"/>
                        <a:pt x="228" y="221"/>
                        <a:pt x="228" y="219"/>
                      </a:cubicBezTo>
                      <a:cubicBezTo>
                        <a:pt x="228" y="218"/>
                        <a:pt x="226" y="215"/>
                        <a:pt x="226" y="2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6" name="Google Shape;7676;p27"/>
                <p:cNvSpPr/>
                <p:nvPr/>
              </p:nvSpPr>
              <p:spPr>
                <a:xfrm>
                  <a:off x="5801760" y="4341960"/>
                  <a:ext cx="116280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95" extrusionOk="0">
                      <a:moveTo>
                        <a:pt x="322" y="343"/>
                      </a:moveTo>
                      <a:cubicBezTo>
                        <a:pt x="315" y="324"/>
                        <a:pt x="309" y="305"/>
                        <a:pt x="300" y="287"/>
                      </a:cubicBezTo>
                      <a:cubicBezTo>
                        <a:pt x="291" y="268"/>
                        <a:pt x="278" y="252"/>
                        <a:pt x="267" y="236"/>
                      </a:cubicBezTo>
                      <a:cubicBezTo>
                        <a:pt x="255" y="222"/>
                        <a:pt x="243" y="207"/>
                        <a:pt x="232" y="194"/>
                      </a:cubicBezTo>
                      <a:cubicBezTo>
                        <a:pt x="219" y="180"/>
                        <a:pt x="204" y="165"/>
                        <a:pt x="191" y="150"/>
                      </a:cubicBezTo>
                      <a:cubicBezTo>
                        <a:pt x="175" y="133"/>
                        <a:pt x="157" y="117"/>
                        <a:pt x="141" y="99"/>
                      </a:cubicBezTo>
                      <a:cubicBezTo>
                        <a:pt x="128" y="86"/>
                        <a:pt x="117" y="72"/>
                        <a:pt x="102" y="59"/>
                      </a:cubicBezTo>
                      <a:cubicBezTo>
                        <a:pt x="89" y="46"/>
                        <a:pt x="74" y="34"/>
                        <a:pt x="61" y="21"/>
                      </a:cubicBezTo>
                      <a:cubicBezTo>
                        <a:pt x="58" y="18"/>
                        <a:pt x="55" y="15"/>
                        <a:pt x="53" y="12"/>
                      </a:cubicBezTo>
                      <a:cubicBezTo>
                        <a:pt x="50" y="11"/>
                        <a:pt x="48" y="9"/>
                        <a:pt x="45" y="6"/>
                      </a:cubicBezTo>
                      <a:cubicBezTo>
                        <a:pt x="42" y="5"/>
                        <a:pt x="39" y="4"/>
                        <a:pt x="36" y="2"/>
                      </a:cubicBezTo>
                      <a:cubicBezTo>
                        <a:pt x="34" y="1"/>
                        <a:pt x="31" y="0"/>
                        <a:pt x="28" y="0"/>
                      </a:cubicBezTo>
                      <a:cubicBezTo>
                        <a:pt x="25" y="0"/>
                        <a:pt x="23" y="0"/>
                        <a:pt x="20" y="2"/>
                      </a:cubicBezTo>
                      <a:cubicBezTo>
                        <a:pt x="19" y="2"/>
                        <a:pt x="19" y="2"/>
                        <a:pt x="18" y="3"/>
                      </a:cubicBezTo>
                      <a:cubicBezTo>
                        <a:pt x="15" y="5"/>
                        <a:pt x="12" y="6"/>
                        <a:pt x="10" y="9"/>
                      </a:cubicBezTo>
                      <a:cubicBezTo>
                        <a:pt x="7" y="12"/>
                        <a:pt x="6" y="13"/>
                        <a:pt x="4" y="16"/>
                      </a:cubicBezTo>
                      <a:cubicBezTo>
                        <a:pt x="3" y="19"/>
                        <a:pt x="3" y="22"/>
                        <a:pt x="2" y="25"/>
                      </a:cubicBezTo>
                      <a:cubicBezTo>
                        <a:pt x="2" y="28"/>
                        <a:pt x="0" y="29"/>
                        <a:pt x="0" y="32"/>
                      </a:cubicBezTo>
                      <a:cubicBezTo>
                        <a:pt x="0" y="40"/>
                        <a:pt x="0" y="47"/>
                        <a:pt x="0" y="54"/>
                      </a:cubicBezTo>
                      <a:cubicBezTo>
                        <a:pt x="0" y="63"/>
                        <a:pt x="2" y="72"/>
                        <a:pt x="3" y="80"/>
                      </a:cubicBezTo>
                      <a:cubicBezTo>
                        <a:pt x="4" y="89"/>
                        <a:pt x="6" y="99"/>
                        <a:pt x="7" y="108"/>
                      </a:cubicBezTo>
                      <a:cubicBezTo>
                        <a:pt x="9" y="117"/>
                        <a:pt x="12" y="126"/>
                        <a:pt x="13" y="133"/>
                      </a:cubicBezTo>
                      <a:cubicBezTo>
                        <a:pt x="16" y="143"/>
                        <a:pt x="18" y="153"/>
                        <a:pt x="20" y="164"/>
                      </a:cubicBezTo>
                      <a:cubicBezTo>
                        <a:pt x="25" y="182"/>
                        <a:pt x="31" y="200"/>
                        <a:pt x="35" y="217"/>
                      </a:cubicBezTo>
                      <a:cubicBezTo>
                        <a:pt x="38" y="226"/>
                        <a:pt x="39" y="235"/>
                        <a:pt x="44" y="242"/>
                      </a:cubicBezTo>
                      <a:cubicBezTo>
                        <a:pt x="47" y="251"/>
                        <a:pt x="51" y="260"/>
                        <a:pt x="54" y="267"/>
                      </a:cubicBezTo>
                      <a:cubicBezTo>
                        <a:pt x="61" y="283"/>
                        <a:pt x="67" y="298"/>
                        <a:pt x="74" y="314"/>
                      </a:cubicBezTo>
                      <a:cubicBezTo>
                        <a:pt x="80" y="325"/>
                        <a:pt x="86" y="338"/>
                        <a:pt x="92" y="349"/>
                      </a:cubicBezTo>
                      <a:cubicBezTo>
                        <a:pt x="98" y="361"/>
                        <a:pt x="104" y="372"/>
                        <a:pt x="109" y="384"/>
                      </a:cubicBezTo>
                      <a:cubicBezTo>
                        <a:pt x="112" y="388"/>
                        <a:pt x="114" y="391"/>
                        <a:pt x="118" y="394"/>
                      </a:cubicBezTo>
                      <a:cubicBezTo>
                        <a:pt x="122" y="395"/>
                        <a:pt x="129" y="396"/>
                        <a:pt x="133" y="394"/>
                      </a:cubicBezTo>
                      <a:cubicBezTo>
                        <a:pt x="138" y="393"/>
                        <a:pt x="140" y="388"/>
                        <a:pt x="143" y="385"/>
                      </a:cubicBezTo>
                      <a:cubicBezTo>
                        <a:pt x="144" y="381"/>
                        <a:pt x="146" y="375"/>
                        <a:pt x="143" y="370"/>
                      </a:cubicBezTo>
                      <a:cubicBezTo>
                        <a:pt x="136" y="357"/>
                        <a:pt x="128" y="343"/>
                        <a:pt x="121" y="330"/>
                      </a:cubicBezTo>
                      <a:cubicBezTo>
                        <a:pt x="114" y="315"/>
                        <a:pt x="106" y="301"/>
                        <a:pt x="99" y="286"/>
                      </a:cubicBezTo>
                      <a:cubicBezTo>
                        <a:pt x="92" y="272"/>
                        <a:pt x="86" y="255"/>
                        <a:pt x="79" y="239"/>
                      </a:cubicBezTo>
                      <a:cubicBezTo>
                        <a:pt x="71" y="222"/>
                        <a:pt x="67" y="204"/>
                        <a:pt x="61" y="187"/>
                      </a:cubicBezTo>
                      <a:cubicBezTo>
                        <a:pt x="58" y="174"/>
                        <a:pt x="54" y="162"/>
                        <a:pt x="51" y="149"/>
                      </a:cubicBezTo>
                      <a:cubicBezTo>
                        <a:pt x="47" y="131"/>
                        <a:pt x="42" y="113"/>
                        <a:pt x="38" y="95"/>
                      </a:cubicBezTo>
                      <a:cubicBezTo>
                        <a:pt x="36" y="85"/>
                        <a:pt x="35" y="75"/>
                        <a:pt x="34" y="64"/>
                      </a:cubicBezTo>
                      <a:cubicBezTo>
                        <a:pt x="32" y="59"/>
                        <a:pt x="32" y="53"/>
                        <a:pt x="32" y="47"/>
                      </a:cubicBezTo>
                      <a:cubicBezTo>
                        <a:pt x="34" y="48"/>
                        <a:pt x="35" y="48"/>
                        <a:pt x="35" y="50"/>
                      </a:cubicBezTo>
                      <a:cubicBezTo>
                        <a:pt x="41" y="56"/>
                        <a:pt x="47" y="60"/>
                        <a:pt x="53" y="66"/>
                      </a:cubicBezTo>
                      <a:cubicBezTo>
                        <a:pt x="63" y="76"/>
                        <a:pt x="73" y="85"/>
                        <a:pt x="83" y="95"/>
                      </a:cubicBezTo>
                      <a:cubicBezTo>
                        <a:pt x="98" y="111"/>
                        <a:pt x="112" y="126"/>
                        <a:pt x="127" y="142"/>
                      </a:cubicBezTo>
                      <a:cubicBezTo>
                        <a:pt x="141" y="156"/>
                        <a:pt x="155" y="171"/>
                        <a:pt x="169" y="185"/>
                      </a:cubicBezTo>
                      <a:cubicBezTo>
                        <a:pt x="187" y="203"/>
                        <a:pt x="203" y="222"/>
                        <a:pt x="219" y="241"/>
                      </a:cubicBezTo>
                      <a:cubicBezTo>
                        <a:pt x="227" y="251"/>
                        <a:pt x="235" y="261"/>
                        <a:pt x="242" y="271"/>
                      </a:cubicBezTo>
                      <a:cubicBezTo>
                        <a:pt x="249" y="280"/>
                        <a:pt x="255" y="290"/>
                        <a:pt x="261" y="300"/>
                      </a:cubicBezTo>
                      <a:cubicBezTo>
                        <a:pt x="270" y="319"/>
                        <a:pt x="277" y="338"/>
                        <a:pt x="283" y="357"/>
                      </a:cubicBezTo>
                      <a:cubicBezTo>
                        <a:pt x="286" y="366"/>
                        <a:pt x="297" y="370"/>
                        <a:pt x="306" y="367"/>
                      </a:cubicBezTo>
                      <a:cubicBezTo>
                        <a:pt x="321" y="363"/>
                        <a:pt x="325" y="353"/>
                        <a:pt x="322" y="3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7" name="Google Shape;7677;p27"/>
                <p:cNvSpPr/>
                <p:nvPr/>
              </p:nvSpPr>
              <p:spPr>
                <a:xfrm>
                  <a:off x="5804280" y="4245120"/>
                  <a:ext cx="11052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475" extrusionOk="0">
                      <a:moveTo>
                        <a:pt x="305" y="441"/>
                      </a:moveTo>
                      <a:cubicBezTo>
                        <a:pt x="302" y="430"/>
                        <a:pt x="299" y="419"/>
                        <a:pt x="295" y="408"/>
                      </a:cubicBezTo>
                      <a:cubicBezTo>
                        <a:pt x="290" y="393"/>
                        <a:pt x="283" y="379"/>
                        <a:pt x="277" y="364"/>
                      </a:cubicBezTo>
                      <a:cubicBezTo>
                        <a:pt x="270" y="347"/>
                        <a:pt x="263" y="331"/>
                        <a:pt x="255" y="313"/>
                      </a:cubicBezTo>
                      <a:cubicBezTo>
                        <a:pt x="248" y="296"/>
                        <a:pt x="241" y="280"/>
                        <a:pt x="232" y="262"/>
                      </a:cubicBezTo>
                      <a:cubicBezTo>
                        <a:pt x="216" y="227"/>
                        <a:pt x="194" y="195"/>
                        <a:pt x="175" y="162"/>
                      </a:cubicBezTo>
                      <a:cubicBezTo>
                        <a:pt x="171" y="153"/>
                        <a:pt x="165" y="146"/>
                        <a:pt x="159" y="137"/>
                      </a:cubicBezTo>
                      <a:cubicBezTo>
                        <a:pt x="153" y="129"/>
                        <a:pt x="149" y="122"/>
                        <a:pt x="143" y="115"/>
                      </a:cubicBezTo>
                      <a:cubicBezTo>
                        <a:pt x="133" y="100"/>
                        <a:pt x="120" y="86"/>
                        <a:pt x="110" y="70"/>
                      </a:cubicBezTo>
                      <a:cubicBezTo>
                        <a:pt x="104" y="62"/>
                        <a:pt x="98" y="55"/>
                        <a:pt x="94" y="48"/>
                      </a:cubicBezTo>
                      <a:cubicBezTo>
                        <a:pt x="88" y="39"/>
                        <a:pt x="82" y="32"/>
                        <a:pt x="75" y="25"/>
                      </a:cubicBezTo>
                      <a:cubicBezTo>
                        <a:pt x="72" y="22"/>
                        <a:pt x="69" y="19"/>
                        <a:pt x="66" y="16"/>
                      </a:cubicBezTo>
                      <a:cubicBezTo>
                        <a:pt x="62" y="11"/>
                        <a:pt x="56" y="9"/>
                        <a:pt x="51" y="6"/>
                      </a:cubicBezTo>
                      <a:cubicBezTo>
                        <a:pt x="48" y="4"/>
                        <a:pt x="44" y="3"/>
                        <a:pt x="41" y="1"/>
                      </a:cubicBezTo>
                      <a:cubicBezTo>
                        <a:pt x="38" y="0"/>
                        <a:pt x="35" y="0"/>
                        <a:pt x="32" y="0"/>
                      </a:cubicBezTo>
                      <a:cubicBezTo>
                        <a:pt x="29" y="0"/>
                        <a:pt x="27" y="0"/>
                        <a:pt x="24" y="1"/>
                      </a:cubicBezTo>
                      <a:cubicBezTo>
                        <a:pt x="21" y="3"/>
                        <a:pt x="19" y="3"/>
                        <a:pt x="18" y="6"/>
                      </a:cubicBezTo>
                      <a:cubicBezTo>
                        <a:pt x="16" y="7"/>
                        <a:pt x="13" y="9"/>
                        <a:pt x="12" y="11"/>
                      </a:cubicBezTo>
                      <a:cubicBezTo>
                        <a:pt x="11" y="14"/>
                        <a:pt x="9" y="17"/>
                        <a:pt x="6" y="19"/>
                      </a:cubicBezTo>
                      <a:cubicBezTo>
                        <a:pt x="3" y="23"/>
                        <a:pt x="2" y="29"/>
                        <a:pt x="2" y="33"/>
                      </a:cubicBezTo>
                      <a:cubicBezTo>
                        <a:pt x="0" y="38"/>
                        <a:pt x="0" y="42"/>
                        <a:pt x="0" y="46"/>
                      </a:cubicBezTo>
                      <a:cubicBezTo>
                        <a:pt x="0" y="57"/>
                        <a:pt x="0" y="67"/>
                        <a:pt x="0" y="77"/>
                      </a:cubicBezTo>
                      <a:cubicBezTo>
                        <a:pt x="0" y="96"/>
                        <a:pt x="5" y="113"/>
                        <a:pt x="8" y="131"/>
                      </a:cubicBezTo>
                      <a:cubicBezTo>
                        <a:pt x="11" y="147"/>
                        <a:pt x="12" y="163"/>
                        <a:pt x="16" y="179"/>
                      </a:cubicBezTo>
                      <a:cubicBezTo>
                        <a:pt x="21" y="198"/>
                        <a:pt x="24" y="215"/>
                        <a:pt x="28" y="234"/>
                      </a:cubicBezTo>
                      <a:cubicBezTo>
                        <a:pt x="32" y="250"/>
                        <a:pt x="37" y="266"/>
                        <a:pt x="43" y="282"/>
                      </a:cubicBezTo>
                      <a:cubicBezTo>
                        <a:pt x="46" y="290"/>
                        <a:pt x="47" y="298"/>
                        <a:pt x="50" y="306"/>
                      </a:cubicBezTo>
                      <a:cubicBezTo>
                        <a:pt x="53" y="315"/>
                        <a:pt x="57" y="323"/>
                        <a:pt x="60" y="332"/>
                      </a:cubicBezTo>
                      <a:cubicBezTo>
                        <a:pt x="64" y="341"/>
                        <a:pt x="75" y="347"/>
                        <a:pt x="83" y="342"/>
                      </a:cubicBezTo>
                      <a:cubicBezTo>
                        <a:pt x="92" y="339"/>
                        <a:pt x="99" y="328"/>
                        <a:pt x="94" y="319"/>
                      </a:cubicBezTo>
                      <a:cubicBezTo>
                        <a:pt x="90" y="310"/>
                        <a:pt x="86" y="301"/>
                        <a:pt x="83" y="293"/>
                      </a:cubicBezTo>
                      <a:cubicBezTo>
                        <a:pt x="80" y="284"/>
                        <a:pt x="78" y="275"/>
                        <a:pt x="75" y="266"/>
                      </a:cubicBezTo>
                      <a:cubicBezTo>
                        <a:pt x="69" y="249"/>
                        <a:pt x="64" y="233"/>
                        <a:pt x="60" y="215"/>
                      </a:cubicBezTo>
                      <a:cubicBezTo>
                        <a:pt x="54" y="188"/>
                        <a:pt x="48" y="162"/>
                        <a:pt x="44" y="134"/>
                      </a:cubicBezTo>
                      <a:cubicBezTo>
                        <a:pt x="43" y="121"/>
                        <a:pt x="40" y="108"/>
                        <a:pt x="38" y="95"/>
                      </a:cubicBezTo>
                      <a:cubicBezTo>
                        <a:pt x="37" y="81"/>
                        <a:pt x="35" y="68"/>
                        <a:pt x="37" y="55"/>
                      </a:cubicBezTo>
                      <a:cubicBezTo>
                        <a:pt x="37" y="49"/>
                        <a:pt x="37" y="45"/>
                        <a:pt x="38" y="39"/>
                      </a:cubicBezTo>
                      <a:cubicBezTo>
                        <a:pt x="43" y="42"/>
                        <a:pt x="48" y="46"/>
                        <a:pt x="53" y="51"/>
                      </a:cubicBezTo>
                      <a:cubicBezTo>
                        <a:pt x="59" y="57"/>
                        <a:pt x="63" y="62"/>
                        <a:pt x="67" y="70"/>
                      </a:cubicBezTo>
                      <a:cubicBezTo>
                        <a:pt x="73" y="77"/>
                        <a:pt x="78" y="84"/>
                        <a:pt x="83" y="92"/>
                      </a:cubicBezTo>
                      <a:cubicBezTo>
                        <a:pt x="95" y="106"/>
                        <a:pt x="107" y="121"/>
                        <a:pt x="117" y="137"/>
                      </a:cubicBezTo>
                      <a:cubicBezTo>
                        <a:pt x="123" y="144"/>
                        <a:pt x="129" y="151"/>
                        <a:pt x="133" y="159"/>
                      </a:cubicBezTo>
                      <a:cubicBezTo>
                        <a:pt x="139" y="166"/>
                        <a:pt x="143" y="175"/>
                        <a:pt x="148" y="182"/>
                      </a:cubicBezTo>
                      <a:cubicBezTo>
                        <a:pt x="158" y="198"/>
                        <a:pt x="168" y="214"/>
                        <a:pt x="177" y="231"/>
                      </a:cubicBezTo>
                      <a:cubicBezTo>
                        <a:pt x="181" y="237"/>
                        <a:pt x="184" y="245"/>
                        <a:pt x="187" y="250"/>
                      </a:cubicBezTo>
                      <a:cubicBezTo>
                        <a:pt x="196" y="266"/>
                        <a:pt x="203" y="282"/>
                        <a:pt x="210" y="298"/>
                      </a:cubicBezTo>
                      <a:cubicBezTo>
                        <a:pt x="217" y="315"/>
                        <a:pt x="225" y="332"/>
                        <a:pt x="232" y="348"/>
                      </a:cubicBezTo>
                      <a:cubicBezTo>
                        <a:pt x="239" y="366"/>
                        <a:pt x="247" y="382"/>
                        <a:pt x="254" y="399"/>
                      </a:cubicBezTo>
                      <a:cubicBezTo>
                        <a:pt x="260" y="412"/>
                        <a:pt x="263" y="425"/>
                        <a:pt x="267" y="438"/>
                      </a:cubicBezTo>
                      <a:cubicBezTo>
                        <a:pt x="267" y="441"/>
                        <a:pt x="268" y="443"/>
                        <a:pt x="268" y="446"/>
                      </a:cubicBezTo>
                      <a:cubicBezTo>
                        <a:pt x="270" y="450"/>
                        <a:pt x="270" y="454"/>
                        <a:pt x="270" y="459"/>
                      </a:cubicBezTo>
                      <a:cubicBezTo>
                        <a:pt x="271" y="469"/>
                        <a:pt x="280" y="477"/>
                        <a:pt x="290" y="475"/>
                      </a:cubicBezTo>
                      <a:cubicBezTo>
                        <a:pt x="300" y="474"/>
                        <a:pt x="308" y="465"/>
                        <a:pt x="306" y="454"/>
                      </a:cubicBezTo>
                      <a:cubicBezTo>
                        <a:pt x="306" y="451"/>
                        <a:pt x="306" y="449"/>
                        <a:pt x="305" y="446"/>
                      </a:cubicBezTo>
                      <a:cubicBezTo>
                        <a:pt x="305" y="441"/>
                        <a:pt x="303" y="437"/>
                        <a:pt x="302" y="434"/>
                      </a:cubicBezTo>
                      <a:cubicBezTo>
                        <a:pt x="305" y="438"/>
                        <a:pt x="305" y="440"/>
                        <a:pt x="305" y="441"/>
                      </a:cubicBezTo>
                      <a:moveTo>
                        <a:pt x="268" y="444"/>
                      </a:moveTo>
                      <a:cubicBezTo>
                        <a:pt x="268" y="446"/>
                        <a:pt x="268" y="446"/>
                        <a:pt x="268" y="444"/>
                      </a:cubicBezTo>
                      <a:moveTo>
                        <a:pt x="270" y="446"/>
                      </a:moveTo>
                      <a:lnTo>
                        <a:pt x="270" y="447"/>
                      </a:lnTo>
                      <a:lnTo>
                        <a:pt x="270" y="446"/>
                      </a:lnTo>
                      <a:moveTo>
                        <a:pt x="270" y="449"/>
                      </a:moveTo>
                      <a:cubicBezTo>
                        <a:pt x="270" y="449"/>
                        <a:pt x="270" y="450"/>
                        <a:pt x="270" y="449"/>
                      </a:cubicBezTo>
                      <a:moveTo>
                        <a:pt x="31" y="39"/>
                      </a:moveTo>
                      <a:lnTo>
                        <a:pt x="31" y="39"/>
                      </a:lnTo>
                      <a:moveTo>
                        <a:pt x="35" y="58"/>
                      </a:moveTo>
                      <a:lnTo>
                        <a:pt x="35" y="60"/>
                      </a:lnTo>
                      <a:lnTo>
                        <a:pt x="35" y="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8" name="Google Shape;7678;p27"/>
                <p:cNvSpPr/>
                <p:nvPr/>
              </p:nvSpPr>
              <p:spPr>
                <a:xfrm>
                  <a:off x="5876640" y="4178520"/>
                  <a:ext cx="117720" cy="16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71" extrusionOk="0">
                      <a:moveTo>
                        <a:pt x="314" y="35"/>
                      </a:moveTo>
                      <a:cubicBezTo>
                        <a:pt x="312" y="29"/>
                        <a:pt x="309" y="23"/>
                        <a:pt x="306" y="17"/>
                      </a:cubicBezTo>
                      <a:cubicBezTo>
                        <a:pt x="303" y="13"/>
                        <a:pt x="299" y="9"/>
                        <a:pt x="295" y="4"/>
                      </a:cubicBezTo>
                      <a:cubicBezTo>
                        <a:pt x="292" y="3"/>
                        <a:pt x="287" y="0"/>
                        <a:pt x="285" y="0"/>
                      </a:cubicBezTo>
                      <a:cubicBezTo>
                        <a:pt x="280" y="0"/>
                        <a:pt x="277" y="0"/>
                        <a:pt x="273" y="1"/>
                      </a:cubicBezTo>
                      <a:cubicBezTo>
                        <a:pt x="267" y="3"/>
                        <a:pt x="261" y="7"/>
                        <a:pt x="257" y="11"/>
                      </a:cubicBezTo>
                      <a:cubicBezTo>
                        <a:pt x="250" y="19"/>
                        <a:pt x="242" y="25"/>
                        <a:pt x="235" y="32"/>
                      </a:cubicBezTo>
                      <a:cubicBezTo>
                        <a:pt x="229" y="38"/>
                        <a:pt x="223" y="45"/>
                        <a:pt x="217" y="51"/>
                      </a:cubicBezTo>
                      <a:cubicBezTo>
                        <a:pt x="212" y="58"/>
                        <a:pt x="206" y="65"/>
                        <a:pt x="201" y="73"/>
                      </a:cubicBezTo>
                      <a:cubicBezTo>
                        <a:pt x="196" y="80"/>
                        <a:pt x="191" y="89"/>
                        <a:pt x="185" y="97"/>
                      </a:cubicBezTo>
                      <a:cubicBezTo>
                        <a:pt x="175" y="113"/>
                        <a:pt x="164" y="129"/>
                        <a:pt x="153" y="144"/>
                      </a:cubicBezTo>
                      <a:cubicBezTo>
                        <a:pt x="143" y="159"/>
                        <a:pt x="134" y="173"/>
                        <a:pt x="124" y="189"/>
                      </a:cubicBezTo>
                      <a:cubicBezTo>
                        <a:pt x="114" y="207"/>
                        <a:pt x="102" y="223"/>
                        <a:pt x="92" y="240"/>
                      </a:cubicBezTo>
                      <a:cubicBezTo>
                        <a:pt x="82" y="256"/>
                        <a:pt x="75" y="272"/>
                        <a:pt x="66" y="288"/>
                      </a:cubicBezTo>
                      <a:cubicBezTo>
                        <a:pt x="59" y="301"/>
                        <a:pt x="51" y="313"/>
                        <a:pt x="46" y="326"/>
                      </a:cubicBezTo>
                      <a:cubicBezTo>
                        <a:pt x="40" y="338"/>
                        <a:pt x="34" y="351"/>
                        <a:pt x="28" y="364"/>
                      </a:cubicBezTo>
                      <a:cubicBezTo>
                        <a:pt x="22" y="377"/>
                        <a:pt x="18" y="390"/>
                        <a:pt x="14" y="403"/>
                      </a:cubicBezTo>
                      <a:cubicBezTo>
                        <a:pt x="8" y="418"/>
                        <a:pt x="3" y="434"/>
                        <a:pt x="0" y="450"/>
                      </a:cubicBezTo>
                      <a:cubicBezTo>
                        <a:pt x="-1" y="460"/>
                        <a:pt x="6" y="469"/>
                        <a:pt x="15" y="470"/>
                      </a:cubicBezTo>
                      <a:cubicBezTo>
                        <a:pt x="25" y="472"/>
                        <a:pt x="34" y="465"/>
                        <a:pt x="35" y="456"/>
                      </a:cubicBezTo>
                      <a:cubicBezTo>
                        <a:pt x="37" y="450"/>
                        <a:pt x="38" y="443"/>
                        <a:pt x="40" y="437"/>
                      </a:cubicBezTo>
                      <a:cubicBezTo>
                        <a:pt x="44" y="421"/>
                        <a:pt x="50" y="405"/>
                        <a:pt x="57" y="389"/>
                      </a:cubicBezTo>
                      <a:cubicBezTo>
                        <a:pt x="60" y="380"/>
                        <a:pt x="65" y="373"/>
                        <a:pt x="67" y="365"/>
                      </a:cubicBezTo>
                      <a:cubicBezTo>
                        <a:pt x="70" y="358"/>
                        <a:pt x="75" y="351"/>
                        <a:pt x="79" y="342"/>
                      </a:cubicBezTo>
                      <a:cubicBezTo>
                        <a:pt x="88" y="326"/>
                        <a:pt x="97" y="312"/>
                        <a:pt x="105" y="296"/>
                      </a:cubicBezTo>
                      <a:cubicBezTo>
                        <a:pt x="114" y="280"/>
                        <a:pt x="121" y="265"/>
                        <a:pt x="132" y="250"/>
                      </a:cubicBezTo>
                      <a:cubicBezTo>
                        <a:pt x="142" y="234"/>
                        <a:pt x="150" y="220"/>
                        <a:pt x="161" y="204"/>
                      </a:cubicBezTo>
                      <a:cubicBezTo>
                        <a:pt x="169" y="189"/>
                        <a:pt x="180" y="175"/>
                        <a:pt x="190" y="160"/>
                      </a:cubicBezTo>
                      <a:cubicBezTo>
                        <a:pt x="196" y="153"/>
                        <a:pt x="200" y="145"/>
                        <a:pt x="206" y="138"/>
                      </a:cubicBezTo>
                      <a:cubicBezTo>
                        <a:pt x="212" y="129"/>
                        <a:pt x="216" y="122"/>
                        <a:pt x="222" y="113"/>
                      </a:cubicBezTo>
                      <a:cubicBezTo>
                        <a:pt x="231" y="99"/>
                        <a:pt x="241" y="84"/>
                        <a:pt x="254" y="71"/>
                      </a:cubicBezTo>
                      <a:cubicBezTo>
                        <a:pt x="263" y="62"/>
                        <a:pt x="270" y="54"/>
                        <a:pt x="279" y="45"/>
                      </a:cubicBezTo>
                      <a:lnTo>
                        <a:pt x="280" y="44"/>
                      </a:lnTo>
                      <a:cubicBezTo>
                        <a:pt x="282" y="45"/>
                        <a:pt x="282" y="48"/>
                        <a:pt x="283" y="51"/>
                      </a:cubicBezTo>
                      <a:cubicBezTo>
                        <a:pt x="285" y="55"/>
                        <a:pt x="286" y="60"/>
                        <a:pt x="286" y="64"/>
                      </a:cubicBezTo>
                      <a:cubicBezTo>
                        <a:pt x="286" y="62"/>
                        <a:pt x="285" y="61"/>
                        <a:pt x="285" y="60"/>
                      </a:cubicBezTo>
                      <a:cubicBezTo>
                        <a:pt x="287" y="70"/>
                        <a:pt x="289" y="78"/>
                        <a:pt x="290" y="89"/>
                      </a:cubicBezTo>
                      <a:cubicBezTo>
                        <a:pt x="292" y="99"/>
                        <a:pt x="292" y="108"/>
                        <a:pt x="292" y="118"/>
                      </a:cubicBezTo>
                      <a:cubicBezTo>
                        <a:pt x="292" y="137"/>
                        <a:pt x="292" y="156"/>
                        <a:pt x="292" y="176"/>
                      </a:cubicBezTo>
                      <a:cubicBezTo>
                        <a:pt x="292" y="192"/>
                        <a:pt x="290" y="208"/>
                        <a:pt x="287" y="223"/>
                      </a:cubicBezTo>
                      <a:cubicBezTo>
                        <a:pt x="286" y="237"/>
                        <a:pt x="284" y="252"/>
                        <a:pt x="279" y="266"/>
                      </a:cubicBezTo>
                      <a:cubicBezTo>
                        <a:pt x="275" y="281"/>
                        <a:pt x="268" y="296"/>
                        <a:pt x="261" y="309"/>
                      </a:cubicBezTo>
                      <a:cubicBezTo>
                        <a:pt x="258" y="313"/>
                        <a:pt x="260" y="319"/>
                        <a:pt x="261" y="323"/>
                      </a:cubicBezTo>
                      <a:cubicBezTo>
                        <a:pt x="263" y="328"/>
                        <a:pt x="267" y="331"/>
                        <a:pt x="270" y="333"/>
                      </a:cubicBezTo>
                      <a:cubicBezTo>
                        <a:pt x="274" y="335"/>
                        <a:pt x="281" y="335"/>
                        <a:pt x="285" y="333"/>
                      </a:cubicBezTo>
                      <a:cubicBezTo>
                        <a:pt x="290" y="332"/>
                        <a:pt x="292" y="328"/>
                        <a:pt x="295" y="325"/>
                      </a:cubicBezTo>
                      <a:cubicBezTo>
                        <a:pt x="302" y="312"/>
                        <a:pt x="308" y="297"/>
                        <a:pt x="312" y="282"/>
                      </a:cubicBezTo>
                      <a:cubicBezTo>
                        <a:pt x="315" y="274"/>
                        <a:pt x="318" y="264"/>
                        <a:pt x="319" y="253"/>
                      </a:cubicBezTo>
                      <a:cubicBezTo>
                        <a:pt x="321" y="245"/>
                        <a:pt x="322" y="236"/>
                        <a:pt x="322" y="227"/>
                      </a:cubicBezTo>
                      <a:cubicBezTo>
                        <a:pt x="325" y="207"/>
                        <a:pt x="327" y="188"/>
                        <a:pt x="327" y="167"/>
                      </a:cubicBezTo>
                      <a:cubicBezTo>
                        <a:pt x="327" y="157"/>
                        <a:pt x="327" y="148"/>
                        <a:pt x="327" y="138"/>
                      </a:cubicBezTo>
                      <a:cubicBezTo>
                        <a:pt x="327" y="129"/>
                        <a:pt x="327" y="120"/>
                        <a:pt x="327" y="111"/>
                      </a:cubicBezTo>
                      <a:cubicBezTo>
                        <a:pt x="327" y="103"/>
                        <a:pt x="327" y="92"/>
                        <a:pt x="325" y="83"/>
                      </a:cubicBezTo>
                      <a:cubicBezTo>
                        <a:pt x="324" y="73"/>
                        <a:pt x="322" y="61"/>
                        <a:pt x="319" y="51"/>
                      </a:cubicBezTo>
                      <a:cubicBezTo>
                        <a:pt x="318" y="48"/>
                        <a:pt x="318" y="44"/>
                        <a:pt x="317" y="41"/>
                      </a:cubicBezTo>
                      <a:cubicBezTo>
                        <a:pt x="315" y="36"/>
                        <a:pt x="315" y="35"/>
                        <a:pt x="314" y="35"/>
                      </a:cubicBezTo>
                      <a:moveTo>
                        <a:pt x="286" y="35"/>
                      </a:moveTo>
                      <a:cubicBezTo>
                        <a:pt x="286" y="35"/>
                        <a:pt x="285" y="35"/>
                        <a:pt x="286" y="35"/>
                      </a:cubicBezTo>
                      <a:moveTo>
                        <a:pt x="274" y="35"/>
                      </a:moveTo>
                      <a:cubicBezTo>
                        <a:pt x="274" y="35"/>
                        <a:pt x="273" y="35"/>
                        <a:pt x="273" y="33"/>
                      </a:cubicBezTo>
                      <a:lnTo>
                        <a:pt x="274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9" name="Google Shape;7679;p27"/>
                <p:cNvSpPr/>
                <p:nvPr/>
              </p:nvSpPr>
              <p:spPr>
                <a:xfrm>
                  <a:off x="5780160" y="4084560"/>
                  <a:ext cx="12420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619" extrusionOk="0">
                      <a:moveTo>
                        <a:pt x="319" y="500"/>
                      </a:moveTo>
                      <a:cubicBezTo>
                        <a:pt x="315" y="482"/>
                        <a:pt x="309" y="466"/>
                        <a:pt x="303" y="449"/>
                      </a:cubicBezTo>
                      <a:cubicBezTo>
                        <a:pt x="298" y="430"/>
                        <a:pt x="292" y="413"/>
                        <a:pt x="284" y="395"/>
                      </a:cubicBezTo>
                      <a:cubicBezTo>
                        <a:pt x="277" y="378"/>
                        <a:pt x="271" y="360"/>
                        <a:pt x="263" y="344"/>
                      </a:cubicBezTo>
                      <a:cubicBezTo>
                        <a:pt x="255" y="328"/>
                        <a:pt x="247" y="312"/>
                        <a:pt x="238" y="294"/>
                      </a:cubicBezTo>
                      <a:cubicBezTo>
                        <a:pt x="231" y="278"/>
                        <a:pt x="220" y="262"/>
                        <a:pt x="212" y="246"/>
                      </a:cubicBezTo>
                      <a:cubicBezTo>
                        <a:pt x="203" y="230"/>
                        <a:pt x="193" y="214"/>
                        <a:pt x="184" y="197"/>
                      </a:cubicBezTo>
                      <a:cubicBezTo>
                        <a:pt x="182" y="195"/>
                        <a:pt x="181" y="192"/>
                        <a:pt x="181" y="191"/>
                      </a:cubicBezTo>
                      <a:cubicBezTo>
                        <a:pt x="172" y="175"/>
                        <a:pt x="164" y="159"/>
                        <a:pt x="155" y="144"/>
                      </a:cubicBezTo>
                      <a:cubicBezTo>
                        <a:pt x="145" y="128"/>
                        <a:pt x="134" y="112"/>
                        <a:pt x="124" y="98"/>
                      </a:cubicBezTo>
                      <a:cubicBezTo>
                        <a:pt x="114" y="83"/>
                        <a:pt x="102" y="70"/>
                        <a:pt x="92" y="55"/>
                      </a:cubicBezTo>
                      <a:cubicBezTo>
                        <a:pt x="86" y="48"/>
                        <a:pt x="80" y="41"/>
                        <a:pt x="76" y="32"/>
                      </a:cubicBezTo>
                      <a:cubicBezTo>
                        <a:pt x="73" y="29"/>
                        <a:pt x="70" y="25"/>
                        <a:pt x="67" y="22"/>
                      </a:cubicBezTo>
                      <a:cubicBezTo>
                        <a:pt x="64" y="18"/>
                        <a:pt x="60" y="15"/>
                        <a:pt x="57" y="10"/>
                      </a:cubicBezTo>
                      <a:cubicBezTo>
                        <a:pt x="56" y="9"/>
                        <a:pt x="53" y="7"/>
                        <a:pt x="51" y="6"/>
                      </a:cubicBezTo>
                      <a:cubicBezTo>
                        <a:pt x="47" y="3"/>
                        <a:pt x="44" y="1"/>
                        <a:pt x="40" y="0"/>
                      </a:cubicBezTo>
                      <a:cubicBezTo>
                        <a:pt x="32" y="-1"/>
                        <a:pt x="25" y="-1"/>
                        <a:pt x="19" y="3"/>
                      </a:cubicBezTo>
                      <a:cubicBezTo>
                        <a:pt x="16" y="6"/>
                        <a:pt x="13" y="7"/>
                        <a:pt x="12" y="12"/>
                      </a:cubicBezTo>
                      <a:cubicBezTo>
                        <a:pt x="11" y="15"/>
                        <a:pt x="11" y="18"/>
                        <a:pt x="9" y="19"/>
                      </a:cubicBezTo>
                      <a:cubicBezTo>
                        <a:pt x="8" y="23"/>
                        <a:pt x="8" y="28"/>
                        <a:pt x="6" y="32"/>
                      </a:cubicBezTo>
                      <a:cubicBezTo>
                        <a:pt x="5" y="41"/>
                        <a:pt x="5" y="50"/>
                        <a:pt x="3" y="58"/>
                      </a:cubicBezTo>
                      <a:cubicBezTo>
                        <a:pt x="2" y="79"/>
                        <a:pt x="0" y="98"/>
                        <a:pt x="0" y="118"/>
                      </a:cubicBezTo>
                      <a:cubicBezTo>
                        <a:pt x="0" y="138"/>
                        <a:pt x="0" y="157"/>
                        <a:pt x="2" y="178"/>
                      </a:cubicBezTo>
                      <a:cubicBezTo>
                        <a:pt x="2" y="197"/>
                        <a:pt x="3" y="216"/>
                        <a:pt x="5" y="236"/>
                      </a:cubicBezTo>
                      <a:cubicBezTo>
                        <a:pt x="9" y="277"/>
                        <a:pt x="22" y="315"/>
                        <a:pt x="34" y="354"/>
                      </a:cubicBezTo>
                      <a:cubicBezTo>
                        <a:pt x="40" y="372"/>
                        <a:pt x="46" y="390"/>
                        <a:pt x="53" y="408"/>
                      </a:cubicBezTo>
                      <a:cubicBezTo>
                        <a:pt x="56" y="417"/>
                        <a:pt x="60" y="424"/>
                        <a:pt x="64" y="433"/>
                      </a:cubicBezTo>
                      <a:cubicBezTo>
                        <a:pt x="69" y="443"/>
                        <a:pt x="73" y="452"/>
                        <a:pt x="79" y="462"/>
                      </a:cubicBezTo>
                      <a:cubicBezTo>
                        <a:pt x="80" y="465"/>
                        <a:pt x="82" y="469"/>
                        <a:pt x="85" y="472"/>
                      </a:cubicBezTo>
                      <a:cubicBezTo>
                        <a:pt x="88" y="476"/>
                        <a:pt x="89" y="479"/>
                        <a:pt x="94" y="482"/>
                      </a:cubicBezTo>
                      <a:cubicBezTo>
                        <a:pt x="98" y="484"/>
                        <a:pt x="104" y="484"/>
                        <a:pt x="108" y="482"/>
                      </a:cubicBezTo>
                      <a:cubicBezTo>
                        <a:pt x="113" y="481"/>
                        <a:pt x="115" y="476"/>
                        <a:pt x="118" y="474"/>
                      </a:cubicBezTo>
                      <a:cubicBezTo>
                        <a:pt x="120" y="469"/>
                        <a:pt x="121" y="463"/>
                        <a:pt x="118" y="459"/>
                      </a:cubicBezTo>
                      <a:cubicBezTo>
                        <a:pt x="110" y="443"/>
                        <a:pt x="102" y="427"/>
                        <a:pt x="95" y="411"/>
                      </a:cubicBezTo>
                      <a:cubicBezTo>
                        <a:pt x="88" y="396"/>
                        <a:pt x="83" y="382"/>
                        <a:pt x="78" y="367"/>
                      </a:cubicBezTo>
                      <a:cubicBezTo>
                        <a:pt x="73" y="353"/>
                        <a:pt x="69" y="338"/>
                        <a:pt x="63" y="322"/>
                      </a:cubicBezTo>
                      <a:cubicBezTo>
                        <a:pt x="59" y="307"/>
                        <a:pt x="54" y="293"/>
                        <a:pt x="50" y="277"/>
                      </a:cubicBezTo>
                      <a:cubicBezTo>
                        <a:pt x="48" y="271"/>
                        <a:pt x="47" y="265"/>
                        <a:pt x="46" y="259"/>
                      </a:cubicBezTo>
                      <a:cubicBezTo>
                        <a:pt x="44" y="252"/>
                        <a:pt x="43" y="245"/>
                        <a:pt x="43" y="239"/>
                      </a:cubicBezTo>
                      <a:cubicBezTo>
                        <a:pt x="41" y="226"/>
                        <a:pt x="41" y="211"/>
                        <a:pt x="40" y="198"/>
                      </a:cubicBezTo>
                      <a:cubicBezTo>
                        <a:pt x="38" y="172"/>
                        <a:pt x="38" y="144"/>
                        <a:pt x="38" y="118"/>
                      </a:cubicBezTo>
                      <a:cubicBezTo>
                        <a:pt x="38" y="102"/>
                        <a:pt x="40" y="87"/>
                        <a:pt x="41" y="71"/>
                      </a:cubicBezTo>
                      <a:cubicBezTo>
                        <a:pt x="41" y="64"/>
                        <a:pt x="43" y="55"/>
                        <a:pt x="43" y="48"/>
                      </a:cubicBezTo>
                      <a:cubicBezTo>
                        <a:pt x="51" y="58"/>
                        <a:pt x="59" y="70"/>
                        <a:pt x="66" y="80"/>
                      </a:cubicBezTo>
                      <a:cubicBezTo>
                        <a:pt x="75" y="92"/>
                        <a:pt x="85" y="103"/>
                        <a:pt x="94" y="117"/>
                      </a:cubicBezTo>
                      <a:cubicBezTo>
                        <a:pt x="102" y="130"/>
                        <a:pt x="111" y="143"/>
                        <a:pt x="120" y="156"/>
                      </a:cubicBezTo>
                      <a:cubicBezTo>
                        <a:pt x="127" y="168"/>
                        <a:pt x="136" y="181"/>
                        <a:pt x="143" y="194"/>
                      </a:cubicBezTo>
                      <a:cubicBezTo>
                        <a:pt x="147" y="203"/>
                        <a:pt x="152" y="210"/>
                        <a:pt x="156" y="219"/>
                      </a:cubicBezTo>
                      <a:cubicBezTo>
                        <a:pt x="161" y="227"/>
                        <a:pt x="166" y="236"/>
                        <a:pt x="172" y="245"/>
                      </a:cubicBezTo>
                      <a:cubicBezTo>
                        <a:pt x="181" y="261"/>
                        <a:pt x="190" y="277"/>
                        <a:pt x="198" y="291"/>
                      </a:cubicBezTo>
                      <a:cubicBezTo>
                        <a:pt x="206" y="306"/>
                        <a:pt x="213" y="321"/>
                        <a:pt x="220" y="335"/>
                      </a:cubicBezTo>
                      <a:cubicBezTo>
                        <a:pt x="229" y="353"/>
                        <a:pt x="236" y="369"/>
                        <a:pt x="244" y="386"/>
                      </a:cubicBezTo>
                      <a:cubicBezTo>
                        <a:pt x="258" y="421"/>
                        <a:pt x="270" y="456"/>
                        <a:pt x="282" y="492"/>
                      </a:cubicBezTo>
                      <a:cubicBezTo>
                        <a:pt x="287" y="511"/>
                        <a:pt x="293" y="532"/>
                        <a:pt x="299" y="551"/>
                      </a:cubicBezTo>
                      <a:cubicBezTo>
                        <a:pt x="300" y="558"/>
                        <a:pt x="302" y="567"/>
                        <a:pt x="305" y="574"/>
                      </a:cubicBezTo>
                      <a:cubicBezTo>
                        <a:pt x="306" y="581"/>
                        <a:pt x="308" y="590"/>
                        <a:pt x="309" y="597"/>
                      </a:cubicBezTo>
                      <a:cubicBezTo>
                        <a:pt x="309" y="602"/>
                        <a:pt x="311" y="606"/>
                        <a:pt x="312" y="610"/>
                      </a:cubicBezTo>
                      <a:cubicBezTo>
                        <a:pt x="315" y="615"/>
                        <a:pt x="320" y="617"/>
                        <a:pt x="324" y="618"/>
                      </a:cubicBezTo>
                      <a:cubicBezTo>
                        <a:pt x="329" y="620"/>
                        <a:pt x="334" y="618"/>
                        <a:pt x="337" y="615"/>
                      </a:cubicBezTo>
                      <a:cubicBezTo>
                        <a:pt x="341" y="612"/>
                        <a:pt x="343" y="608"/>
                        <a:pt x="344" y="603"/>
                      </a:cubicBezTo>
                      <a:cubicBezTo>
                        <a:pt x="346" y="600"/>
                        <a:pt x="344" y="594"/>
                        <a:pt x="344" y="592"/>
                      </a:cubicBezTo>
                      <a:cubicBezTo>
                        <a:pt x="344" y="587"/>
                        <a:pt x="343" y="583"/>
                        <a:pt x="343" y="578"/>
                      </a:cubicBezTo>
                      <a:cubicBezTo>
                        <a:pt x="341" y="571"/>
                        <a:pt x="340" y="565"/>
                        <a:pt x="338" y="558"/>
                      </a:cubicBezTo>
                      <a:cubicBezTo>
                        <a:pt x="335" y="543"/>
                        <a:pt x="331" y="529"/>
                        <a:pt x="327" y="514"/>
                      </a:cubicBezTo>
                      <a:cubicBezTo>
                        <a:pt x="322" y="506"/>
                        <a:pt x="321" y="503"/>
                        <a:pt x="319" y="500"/>
                      </a:cubicBezTo>
                      <a:moveTo>
                        <a:pt x="305" y="592"/>
                      </a:moveTo>
                      <a:lnTo>
                        <a:pt x="305" y="592"/>
                      </a:lnTo>
                      <a:moveTo>
                        <a:pt x="196" y="286"/>
                      </a:moveTo>
                      <a:lnTo>
                        <a:pt x="194" y="284"/>
                      </a:lnTo>
                      <a:cubicBezTo>
                        <a:pt x="194" y="284"/>
                        <a:pt x="194" y="286"/>
                        <a:pt x="196" y="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0" name="Google Shape;7680;p27"/>
                <p:cNvSpPr/>
                <p:nvPr/>
              </p:nvSpPr>
              <p:spPr>
                <a:xfrm>
                  <a:off x="5869800" y="4071600"/>
                  <a:ext cx="106560" cy="15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19" extrusionOk="0">
                      <a:moveTo>
                        <a:pt x="285" y="40"/>
                      </a:moveTo>
                      <a:cubicBezTo>
                        <a:pt x="283" y="36"/>
                        <a:pt x="282" y="32"/>
                        <a:pt x="280" y="29"/>
                      </a:cubicBezTo>
                      <a:cubicBezTo>
                        <a:pt x="274" y="17"/>
                        <a:pt x="266" y="5"/>
                        <a:pt x="253" y="1"/>
                      </a:cubicBezTo>
                      <a:cubicBezTo>
                        <a:pt x="251" y="1"/>
                        <a:pt x="250" y="0"/>
                        <a:pt x="248" y="0"/>
                      </a:cubicBezTo>
                      <a:cubicBezTo>
                        <a:pt x="245" y="0"/>
                        <a:pt x="244" y="0"/>
                        <a:pt x="241" y="0"/>
                      </a:cubicBezTo>
                      <a:cubicBezTo>
                        <a:pt x="238" y="0"/>
                        <a:pt x="235" y="1"/>
                        <a:pt x="232" y="3"/>
                      </a:cubicBezTo>
                      <a:cubicBezTo>
                        <a:pt x="229" y="4"/>
                        <a:pt x="226" y="5"/>
                        <a:pt x="223" y="8"/>
                      </a:cubicBezTo>
                      <a:cubicBezTo>
                        <a:pt x="219" y="11"/>
                        <a:pt x="216" y="14"/>
                        <a:pt x="213" y="17"/>
                      </a:cubicBezTo>
                      <a:cubicBezTo>
                        <a:pt x="197" y="30"/>
                        <a:pt x="184" y="45"/>
                        <a:pt x="172" y="59"/>
                      </a:cubicBezTo>
                      <a:cubicBezTo>
                        <a:pt x="161" y="74"/>
                        <a:pt x="148" y="88"/>
                        <a:pt x="137" y="103"/>
                      </a:cubicBezTo>
                      <a:cubicBezTo>
                        <a:pt x="126" y="119"/>
                        <a:pt x="114" y="135"/>
                        <a:pt x="104" y="151"/>
                      </a:cubicBezTo>
                      <a:cubicBezTo>
                        <a:pt x="92" y="167"/>
                        <a:pt x="82" y="185"/>
                        <a:pt x="72" y="202"/>
                      </a:cubicBezTo>
                      <a:cubicBezTo>
                        <a:pt x="63" y="220"/>
                        <a:pt x="54" y="236"/>
                        <a:pt x="47" y="253"/>
                      </a:cubicBezTo>
                      <a:cubicBezTo>
                        <a:pt x="38" y="271"/>
                        <a:pt x="31" y="290"/>
                        <a:pt x="24" y="308"/>
                      </a:cubicBezTo>
                      <a:cubicBezTo>
                        <a:pt x="16" y="326"/>
                        <a:pt x="9" y="345"/>
                        <a:pt x="6" y="364"/>
                      </a:cubicBezTo>
                      <a:cubicBezTo>
                        <a:pt x="5" y="375"/>
                        <a:pt x="2" y="387"/>
                        <a:pt x="0" y="399"/>
                      </a:cubicBezTo>
                      <a:cubicBezTo>
                        <a:pt x="-1" y="409"/>
                        <a:pt x="5" y="418"/>
                        <a:pt x="15" y="419"/>
                      </a:cubicBezTo>
                      <a:cubicBezTo>
                        <a:pt x="25" y="421"/>
                        <a:pt x="34" y="413"/>
                        <a:pt x="35" y="405"/>
                      </a:cubicBezTo>
                      <a:cubicBezTo>
                        <a:pt x="38" y="387"/>
                        <a:pt x="40" y="371"/>
                        <a:pt x="44" y="354"/>
                      </a:cubicBezTo>
                      <a:cubicBezTo>
                        <a:pt x="50" y="336"/>
                        <a:pt x="57" y="319"/>
                        <a:pt x="65" y="301"/>
                      </a:cubicBezTo>
                      <a:cubicBezTo>
                        <a:pt x="70" y="288"/>
                        <a:pt x="76" y="273"/>
                        <a:pt x="84" y="260"/>
                      </a:cubicBezTo>
                      <a:cubicBezTo>
                        <a:pt x="89" y="249"/>
                        <a:pt x="95" y="236"/>
                        <a:pt x="101" y="224"/>
                      </a:cubicBezTo>
                      <a:cubicBezTo>
                        <a:pt x="107" y="212"/>
                        <a:pt x="114" y="201"/>
                        <a:pt x="120" y="190"/>
                      </a:cubicBezTo>
                      <a:cubicBezTo>
                        <a:pt x="136" y="166"/>
                        <a:pt x="152" y="142"/>
                        <a:pt x="171" y="119"/>
                      </a:cubicBezTo>
                      <a:cubicBezTo>
                        <a:pt x="180" y="107"/>
                        <a:pt x="190" y="96"/>
                        <a:pt x="200" y="84"/>
                      </a:cubicBezTo>
                      <a:cubicBezTo>
                        <a:pt x="209" y="74"/>
                        <a:pt x="218" y="64"/>
                        <a:pt x="226" y="55"/>
                      </a:cubicBezTo>
                      <a:cubicBezTo>
                        <a:pt x="232" y="49"/>
                        <a:pt x="238" y="45"/>
                        <a:pt x="244" y="40"/>
                      </a:cubicBezTo>
                      <a:cubicBezTo>
                        <a:pt x="244" y="42"/>
                        <a:pt x="245" y="42"/>
                        <a:pt x="245" y="43"/>
                      </a:cubicBezTo>
                      <a:cubicBezTo>
                        <a:pt x="250" y="54"/>
                        <a:pt x="254" y="65"/>
                        <a:pt x="257" y="77"/>
                      </a:cubicBezTo>
                      <a:cubicBezTo>
                        <a:pt x="258" y="84"/>
                        <a:pt x="260" y="90"/>
                        <a:pt x="261" y="97"/>
                      </a:cubicBezTo>
                      <a:cubicBezTo>
                        <a:pt x="263" y="104"/>
                        <a:pt x="263" y="112"/>
                        <a:pt x="263" y="119"/>
                      </a:cubicBezTo>
                      <a:cubicBezTo>
                        <a:pt x="264" y="134"/>
                        <a:pt x="264" y="148"/>
                        <a:pt x="263" y="163"/>
                      </a:cubicBezTo>
                      <a:cubicBezTo>
                        <a:pt x="263" y="179"/>
                        <a:pt x="261" y="195"/>
                        <a:pt x="260" y="211"/>
                      </a:cubicBezTo>
                      <a:cubicBezTo>
                        <a:pt x="258" y="227"/>
                        <a:pt x="256" y="244"/>
                        <a:pt x="253" y="260"/>
                      </a:cubicBezTo>
                      <a:cubicBezTo>
                        <a:pt x="251" y="276"/>
                        <a:pt x="247" y="291"/>
                        <a:pt x="244" y="307"/>
                      </a:cubicBezTo>
                      <a:cubicBezTo>
                        <a:pt x="241" y="320"/>
                        <a:pt x="238" y="335"/>
                        <a:pt x="234" y="348"/>
                      </a:cubicBezTo>
                      <a:cubicBezTo>
                        <a:pt x="232" y="351"/>
                        <a:pt x="232" y="354"/>
                        <a:pt x="231" y="355"/>
                      </a:cubicBezTo>
                      <a:cubicBezTo>
                        <a:pt x="229" y="359"/>
                        <a:pt x="228" y="364"/>
                        <a:pt x="231" y="370"/>
                      </a:cubicBezTo>
                      <a:cubicBezTo>
                        <a:pt x="232" y="374"/>
                        <a:pt x="236" y="377"/>
                        <a:pt x="239" y="380"/>
                      </a:cubicBezTo>
                      <a:cubicBezTo>
                        <a:pt x="244" y="381"/>
                        <a:pt x="250" y="382"/>
                        <a:pt x="254" y="380"/>
                      </a:cubicBezTo>
                      <a:cubicBezTo>
                        <a:pt x="258" y="379"/>
                        <a:pt x="263" y="374"/>
                        <a:pt x="264" y="371"/>
                      </a:cubicBezTo>
                      <a:cubicBezTo>
                        <a:pt x="270" y="355"/>
                        <a:pt x="274" y="338"/>
                        <a:pt x="277" y="320"/>
                      </a:cubicBezTo>
                      <a:cubicBezTo>
                        <a:pt x="279" y="313"/>
                        <a:pt x="281" y="306"/>
                        <a:pt x="282" y="297"/>
                      </a:cubicBezTo>
                      <a:cubicBezTo>
                        <a:pt x="284" y="288"/>
                        <a:pt x="285" y="279"/>
                        <a:pt x="286" y="271"/>
                      </a:cubicBezTo>
                      <a:cubicBezTo>
                        <a:pt x="293" y="234"/>
                        <a:pt x="296" y="196"/>
                        <a:pt x="296" y="160"/>
                      </a:cubicBezTo>
                      <a:cubicBezTo>
                        <a:pt x="296" y="151"/>
                        <a:pt x="296" y="141"/>
                        <a:pt x="296" y="132"/>
                      </a:cubicBezTo>
                      <a:cubicBezTo>
                        <a:pt x="296" y="123"/>
                        <a:pt x="296" y="113"/>
                        <a:pt x="295" y="104"/>
                      </a:cubicBezTo>
                      <a:cubicBezTo>
                        <a:pt x="293" y="88"/>
                        <a:pt x="290" y="72"/>
                        <a:pt x="286" y="56"/>
                      </a:cubicBezTo>
                      <a:cubicBezTo>
                        <a:pt x="287" y="48"/>
                        <a:pt x="286" y="45"/>
                        <a:pt x="285" y="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1" name="Google Shape;7681;p27"/>
                <p:cNvSpPr/>
                <p:nvPr/>
              </p:nvSpPr>
              <p:spPr>
                <a:xfrm>
                  <a:off x="5790600" y="3998160"/>
                  <a:ext cx="111240" cy="16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66" extrusionOk="0">
                      <a:moveTo>
                        <a:pt x="293" y="376"/>
                      </a:moveTo>
                      <a:cubicBezTo>
                        <a:pt x="287" y="359"/>
                        <a:pt x="282" y="342"/>
                        <a:pt x="274" y="326"/>
                      </a:cubicBezTo>
                      <a:cubicBezTo>
                        <a:pt x="270" y="317"/>
                        <a:pt x="266" y="308"/>
                        <a:pt x="263" y="301"/>
                      </a:cubicBezTo>
                      <a:cubicBezTo>
                        <a:pt x="258" y="292"/>
                        <a:pt x="255" y="285"/>
                        <a:pt x="251" y="276"/>
                      </a:cubicBezTo>
                      <a:cubicBezTo>
                        <a:pt x="247" y="268"/>
                        <a:pt x="242" y="260"/>
                        <a:pt x="238" y="252"/>
                      </a:cubicBezTo>
                      <a:cubicBezTo>
                        <a:pt x="234" y="243"/>
                        <a:pt x="228" y="233"/>
                        <a:pt x="223" y="224"/>
                      </a:cubicBezTo>
                      <a:cubicBezTo>
                        <a:pt x="213" y="208"/>
                        <a:pt x="204" y="193"/>
                        <a:pt x="194" y="177"/>
                      </a:cubicBezTo>
                      <a:cubicBezTo>
                        <a:pt x="184" y="161"/>
                        <a:pt x="174" y="145"/>
                        <a:pt x="164" y="129"/>
                      </a:cubicBezTo>
                      <a:cubicBezTo>
                        <a:pt x="159" y="122"/>
                        <a:pt x="153" y="113"/>
                        <a:pt x="149" y="106"/>
                      </a:cubicBezTo>
                      <a:cubicBezTo>
                        <a:pt x="143" y="99"/>
                        <a:pt x="137" y="91"/>
                        <a:pt x="132" y="84"/>
                      </a:cubicBezTo>
                      <a:cubicBezTo>
                        <a:pt x="124" y="75"/>
                        <a:pt x="117" y="67"/>
                        <a:pt x="108" y="58"/>
                      </a:cubicBezTo>
                      <a:cubicBezTo>
                        <a:pt x="104" y="52"/>
                        <a:pt x="100" y="46"/>
                        <a:pt x="94" y="42"/>
                      </a:cubicBezTo>
                      <a:cubicBezTo>
                        <a:pt x="88" y="35"/>
                        <a:pt x="81" y="29"/>
                        <a:pt x="75" y="21"/>
                      </a:cubicBezTo>
                      <a:cubicBezTo>
                        <a:pt x="72" y="19"/>
                        <a:pt x="69" y="16"/>
                        <a:pt x="66" y="13"/>
                      </a:cubicBezTo>
                      <a:cubicBezTo>
                        <a:pt x="62" y="8"/>
                        <a:pt x="57" y="6"/>
                        <a:pt x="51" y="3"/>
                      </a:cubicBezTo>
                      <a:cubicBezTo>
                        <a:pt x="46" y="1"/>
                        <a:pt x="40" y="0"/>
                        <a:pt x="34" y="0"/>
                      </a:cubicBezTo>
                      <a:cubicBezTo>
                        <a:pt x="31" y="0"/>
                        <a:pt x="27" y="3"/>
                        <a:pt x="24" y="4"/>
                      </a:cubicBezTo>
                      <a:cubicBezTo>
                        <a:pt x="21" y="5"/>
                        <a:pt x="19" y="8"/>
                        <a:pt x="18" y="10"/>
                      </a:cubicBezTo>
                      <a:cubicBezTo>
                        <a:pt x="15" y="13"/>
                        <a:pt x="14" y="16"/>
                        <a:pt x="12" y="20"/>
                      </a:cubicBezTo>
                      <a:cubicBezTo>
                        <a:pt x="11" y="21"/>
                        <a:pt x="11" y="24"/>
                        <a:pt x="9" y="26"/>
                      </a:cubicBezTo>
                      <a:cubicBezTo>
                        <a:pt x="3" y="42"/>
                        <a:pt x="3" y="59"/>
                        <a:pt x="2" y="77"/>
                      </a:cubicBezTo>
                      <a:cubicBezTo>
                        <a:pt x="2" y="84"/>
                        <a:pt x="0" y="93"/>
                        <a:pt x="0" y="100"/>
                      </a:cubicBezTo>
                      <a:cubicBezTo>
                        <a:pt x="0" y="109"/>
                        <a:pt x="0" y="119"/>
                        <a:pt x="0" y="128"/>
                      </a:cubicBezTo>
                      <a:cubicBezTo>
                        <a:pt x="-1" y="156"/>
                        <a:pt x="-1" y="182"/>
                        <a:pt x="2" y="209"/>
                      </a:cubicBezTo>
                      <a:cubicBezTo>
                        <a:pt x="3" y="224"/>
                        <a:pt x="5" y="237"/>
                        <a:pt x="8" y="250"/>
                      </a:cubicBezTo>
                      <a:cubicBezTo>
                        <a:pt x="11" y="265"/>
                        <a:pt x="14" y="281"/>
                        <a:pt x="18" y="295"/>
                      </a:cubicBezTo>
                      <a:cubicBezTo>
                        <a:pt x="19" y="300"/>
                        <a:pt x="24" y="304"/>
                        <a:pt x="27" y="306"/>
                      </a:cubicBezTo>
                      <a:cubicBezTo>
                        <a:pt x="31" y="307"/>
                        <a:pt x="37" y="308"/>
                        <a:pt x="41" y="306"/>
                      </a:cubicBezTo>
                      <a:cubicBezTo>
                        <a:pt x="46" y="305"/>
                        <a:pt x="49" y="300"/>
                        <a:pt x="51" y="297"/>
                      </a:cubicBezTo>
                      <a:cubicBezTo>
                        <a:pt x="53" y="292"/>
                        <a:pt x="53" y="288"/>
                        <a:pt x="51" y="282"/>
                      </a:cubicBezTo>
                      <a:cubicBezTo>
                        <a:pt x="51" y="281"/>
                        <a:pt x="50" y="278"/>
                        <a:pt x="50" y="276"/>
                      </a:cubicBezTo>
                      <a:cubicBezTo>
                        <a:pt x="46" y="255"/>
                        <a:pt x="43" y="231"/>
                        <a:pt x="40" y="209"/>
                      </a:cubicBezTo>
                      <a:cubicBezTo>
                        <a:pt x="37" y="186"/>
                        <a:pt x="37" y="164"/>
                        <a:pt x="38" y="141"/>
                      </a:cubicBezTo>
                      <a:lnTo>
                        <a:pt x="38" y="141"/>
                      </a:lnTo>
                      <a:cubicBezTo>
                        <a:pt x="38" y="131"/>
                        <a:pt x="38" y="121"/>
                        <a:pt x="38" y="110"/>
                      </a:cubicBezTo>
                      <a:cubicBezTo>
                        <a:pt x="38" y="99"/>
                        <a:pt x="40" y="87"/>
                        <a:pt x="40" y="75"/>
                      </a:cubicBezTo>
                      <a:cubicBezTo>
                        <a:pt x="40" y="64"/>
                        <a:pt x="41" y="52"/>
                        <a:pt x="43" y="42"/>
                      </a:cubicBezTo>
                      <a:lnTo>
                        <a:pt x="43" y="42"/>
                      </a:lnTo>
                      <a:cubicBezTo>
                        <a:pt x="46" y="45"/>
                        <a:pt x="48" y="46"/>
                        <a:pt x="50" y="49"/>
                      </a:cubicBezTo>
                      <a:cubicBezTo>
                        <a:pt x="55" y="54"/>
                        <a:pt x="59" y="58"/>
                        <a:pt x="63" y="62"/>
                      </a:cubicBezTo>
                      <a:cubicBezTo>
                        <a:pt x="67" y="67"/>
                        <a:pt x="72" y="72"/>
                        <a:pt x="75" y="77"/>
                      </a:cubicBezTo>
                      <a:cubicBezTo>
                        <a:pt x="79" y="83"/>
                        <a:pt x="84" y="87"/>
                        <a:pt x="89" y="91"/>
                      </a:cubicBezTo>
                      <a:cubicBezTo>
                        <a:pt x="100" y="103"/>
                        <a:pt x="110" y="116"/>
                        <a:pt x="120" y="129"/>
                      </a:cubicBezTo>
                      <a:cubicBezTo>
                        <a:pt x="130" y="142"/>
                        <a:pt x="137" y="157"/>
                        <a:pt x="146" y="170"/>
                      </a:cubicBezTo>
                      <a:cubicBezTo>
                        <a:pt x="155" y="185"/>
                        <a:pt x="165" y="199"/>
                        <a:pt x="174" y="212"/>
                      </a:cubicBezTo>
                      <a:cubicBezTo>
                        <a:pt x="183" y="225"/>
                        <a:pt x="191" y="239"/>
                        <a:pt x="199" y="252"/>
                      </a:cubicBezTo>
                      <a:cubicBezTo>
                        <a:pt x="202" y="258"/>
                        <a:pt x="206" y="263"/>
                        <a:pt x="209" y="271"/>
                      </a:cubicBezTo>
                      <a:cubicBezTo>
                        <a:pt x="213" y="278"/>
                        <a:pt x="216" y="284"/>
                        <a:pt x="219" y="291"/>
                      </a:cubicBezTo>
                      <a:cubicBezTo>
                        <a:pt x="222" y="298"/>
                        <a:pt x="226" y="306"/>
                        <a:pt x="229" y="313"/>
                      </a:cubicBezTo>
                      <a:cubicBezTo>
                        <a:pt x="232" y="320"/>
                        <a:pt x="236" y="327"/>
                        <a:pt x="241" y="336"/>
                      </a:cubicBezTo>
                      <a:cubicBezTo>
                        <a:pt x="247" y="351"/>
                        <a:pt x="253" y="364"/>
                        <a:pt x="257" y="378"/>
                      </a:cubicBezTo>
                      <a:cubicBezTo>
                        <a:pt x="261" y="390"/>
                        <a:pt x="266" y="403"/>
                        <a:pt x="269" y="416"/>
                      </a:cubicBezTo>
                      <a:cubicBezTo>
                        <a:pt x="270" y="422"/>
                        <a:pt x="270" y="428"/>
                        <a:pt x="271" y="434"/>
                      </a:cubicBezTo>
                      <a:cubicBezTo>
                        <a:pt x="271" y="440"/>
                        <a:pt x="273" y="444"/>
                        <a:pt x="273" y="450"/>
                      </a:cubicBezTo>
                      <a:cubicBezTo>
                        <a:pt x="273" y="460"/>
                        <a:pt x="283" y="467"/>
                        <a:pt x="293" y="466"/>
                      </a:cubicBezTo>
                      <a:cubicBezTo>
                        <a:pt x="298" y="466"/>
                        <a:pt x="302" y="464"/>
                        <a:pt x="305" y="459"/>
                      </a:cubicBezTo>
                      <a:cubicBezTo>
                        <a:pt x="308" y="455"/>
                        <a:pt x="309" y="450"/>
                        <a:pt x="309" y="445"/>
                      </a:cubicBezTo>
                      <a:cubicBezTo>
                        <a:pt x="309" y="441"/>
                        <a:pt x="309" y="437"/>
                        <a:pt x="308" y="432"/>
                      </a:cubicBezTo>
                      <a:cubicBezTo>
                        <a:pt x="308" y="428"/>
                        <a:pt x="308" y="424"/>
                        <a:pt x="306" y="418"/>
                      </a:cubicBezTo>
                      <a:cubicBezTo>
                        <a:pt x="305" y="409"/>
                        <a:pt x="304" y="402"/>
                        <a:pt x="301" y="394"/>
                      </a:cubicBezTo>
                      <a:cubicBezTo>
                        <a:pt x="298" y="389"/>
                        <a:pt x="296" y="381"/>
                        <a:pt x="293" y="376"/>
                      </a:cubicBezTo>
                      <a:moveTo>
                        <a:pt x="49" y="30"/>
                      </a:moveTo>
                      <a:lnTo>
                        <a:pt x="49" y="3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2" name="Google Shape;7682;p27"/>
                <p:cNvSpPr/>
                <p:nvPr/>
              </p:nvSpPr>
              <p:spPr>
                <a:xfrm>
                  <a:off x="5865840" y="3956760"/>
                  <a:ext cx="90000" cy="13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84" extrusionOk="0">
                      <a:moveTo>
                        <a:pt x="230" y="42"/>
                      </a:moveTo>
                      <a:cubicBezTo>
                        <a:pt x="226" y="29"/>
                        <a:pt x="218" y="17"/>
                        <a:pt x="208" y="8"/>
                      </a:cubicBezTo>
                      <a:cubicBezTo>
                        <a:pt x="199" y="2"/>
                        <a:pt x="189" y="-2"/>
                        <a:pt x="179" y="0"/>
                      </a:cubicBezTo>
                      <a:cubicBezTo>
                        <a:pt x="172" y="1"/>
                        <a:pt x="164" y="5"/>
                        <a:pt x="159" y="10"/>
                      </a:cubicBezTo>
                      <a:cubicBezTo>
                        <a:pt x="151" y="16"/>
                        <a:pt x="144" y="23"/>
                        <a:pt x="138" y="30"/>
                      </a:cubicBezTo>
                      <a:cubicBezTo>
                        <a:pt x="132" y="39"/>
                        <a:pt x="127" y="46"/>
                        <a:pt x="122" y="55"/>
                      </a:cubicBezTo>
                      <a:cubicBezTo>
                        <a:pt x="113" y="71"/>
                        <a:pt x="105" y="87"/>
                        <a:pt x="96" y="102"/>
                      </a:cubicBezTo>
                      <a:cubicBezTo>
                        <a:pt x="92" y="109"/>
                        <a:pt x="87" y="116"/>
                        <a:pt x="83" y="123"/>
                      </a:cubicBezTo>
                      <a:cubicBezTo>
                        <a:pt x="78" y="132"/>
                        <a:pt x="74" y="139"/>
                        <a:pt x="70" y="148"/>
                      </a:cubicBezTo>
                      <a:cubicBezTo>
                        <a:pt x="61" y="164"/>
                        <a:pt x="54" y="182"/>
                        <a:pt x="46" y="198"/>
                      </a:cubicBezTo>
                      <a:cubicBezTo>
                        <a:pt x="39" y="214"/>
                        <a:pt x="33" y="230"/>
                        <a:pt x="27" y="246"/>
                      </a:cubicBezTo>
                      <a:cubicBezTo>
                        <a:pt x="20" y="265"/>
                        <a:pt x="14" y="284"/>
                        <a:pt x="10" y="304"/>
                      </a:cubicBezTo>
                      <a:cubicBezTo>
                        <a:pt x="7" y="314"/>
                        <a:pt x="6" y="324"/>
                        <a:pt x="3" y="335"/>
                      </a:cubicBezTo>
                      <a:cubicBezTo>
                        <a:pt x="1" y="343"/>
                        <a:pt x="0" y="352"/>
                        <a:pt x="0" y="362"/>
                      </a:cubicBezTo>
                      <a:cubicBezTo>
                        <a:pt x="0" y="367"/>
                        <a:pt x="0" y="373"/>
                        <a:pt x="3" y="375"/>
                      </a:cubicBezTo>
                      <a:cubicBezTo>
                        <a:pt x="6" y="380"/>
                        <a:pt x="10" y="382"/>
                        <a:pt x="14" y="383"/>
                      </a:cubicBezTo>
                      <a:cubicBezTo>
                        <a:pt x="19" y="385"/>
                        <a:pt x="25" y="383"/>
                        <a:pt x="27" y="380"/>
                      </a:cubicBezTo>
                      <a:cubicBezTo>
                        <a:pt x="30" y="377"/>
                        <a:pt x="35" y="373"/>
                        <a:pt x="35" y="368"/>
                      </a:cubicBezTo>
                      <a:cubicBezTo>
                        <a:pt x="35" y="362"/>
                        <a:pt x="36" y="356"/>
                        <a:pt x="36" y="351"/>
                      </a:cubicBezTo>
                      <a:cubicBezTo>
                        <a:pt x="38" y="343"/>
                        <a:pt x="39" y="336"/>
                        <a:pt x="41" y="329"/>
                      </a:cubicBezTo>
                      <a:cubicBezTo>
                        <a:pt x="44" y="316"/>
                        <a:pt x="46" y="303"/>
                        <a:pt x="51" y="289"/>
                      </a:cubicBezTo>
                      <a:cubicBezTo>
                        <a:pt x="55" y="273"/>
                        <a:pt x="61" y="257"/>
                        <a:pt x="67" y="241"/>
                      </a:cubicBezTo>
                      <a:cubicBezTo>
                        <a:pt x="73" y="224"/>
                        <a:pt x="80" y="208"/>
                        <a:pt x="87" y="192"/>
                      </a:cubicBezTo>
                      <a:cubicBezTo>
                        <a:pt x="95" y="176"/>
                        <a:pt x="103" y="158"/>
                        <a:pt x="112" y="142"/>
                      </a:cubicBezTo>
                      <a:cubicBezTo>
                        <a:pt x="116" y="135"/>
                        <a:pt x="121" y="128"/>
                        <a:pt x="125" y="119"/>
                      </a:cubicBezTo>
                      <a:cubicBezTo>
                        <a:pt x="129" y="112"/>
                        <a:pt x="134" y="103"/>
                        <a:pt x="138" y="94"/>
                      </a:cubicBezTo>
                      <a:cubicBezTo>
                        <a:pt x="146" y="83"/>
                        <a:pt x="151" y="69"/>
                        <a:pt x="159" y="58"/>
                      </a:cubicBezTo>
                      <a:cubicBezTo>
                        <a:pt x="163" y="51"/>
                        <a:pt x="167" y="45"/>
                        <a:pt x="173" y="39"/>
                      </a:cubicBezTo>
                      <a:cubicBezTo>
                        <a:pt x="176" y="36"/>
                        <a:pt x="179" y="35"/>
                        <a:pt x="182" y="33"/>
                      </a:cubicBezTo>
                      <a:lnTo>
                        <a:pt x="182" y="33"/>
                      </a:lnTo>
                      <a:cubicBezTo>
                        <a:pt x="183" y="33"/>
                        <a:pt x="183" y="35"/>
                        <a:pt x="185" y="35"/>
                      </a:cubicBezTo>
                      <a:cubicBezTo>
                        <a:pt x="186" y="36"/>
                        <a:pt x="188" y="37"/>
                        <a:pt x="189" y="40"/>
                      </a:cubicBezTo>
                      <a:cubicBezTo>
                        <a:pt x="194" y="48"/>
                        <a:pt x="196" y="56"/>
                        <a:pt x="198" y="64"/>
                      </a:cubicBezTo>
                      <a:cubicBezTo>
                        <a:pt x="205" y="97"/>
                        <a:pt x="210" y="131"/>
                        <a:pt x="211" y="164"/>
                      </a:cubicBezTo>
                      <a:cubicBezTo>
                        <a:pt x="213" y="182"/>
                        <a:pt x="213" y="199"/>
                        <a:pt x="214" y="215"/>
                      </a:cubicBezTo>
                      <a:cubicBezTo>
                        <a:pt x="215" y="224"/>
                        <a:pt x="215" y="233"/>
                        <a:pt x="215" y="241"/>
                      </a:cubicBezTo>
                      <a:cubicBezTo>
                        <a:pt x="215" y="250"/>
                        <a:pt x="215" y="260"/>
                        <a:pt x="215" y="269"/>
                      </a:cubicBezTo>
                      <a:cubicBezTo>
                        <a:pt x="215" y="282"/>
                        <a:pt x="214" y="295"/>
                        <a:pt x="213" y="308"/>
                      </a:cubicBezTo>
                      <a:cubicBezTo>
                        <a:pt x="211" y="317"/>
                        <a:pt x="211" y="327"/>
                        <a:pt x="208" y="336"/>
                      </a:cubicBezTo>
                      <a:cubicBezTo>
                        <a:pt x="204" y="343"/>
                        <a:pt x="204" y="355"/>
                        <a:pt x="213" y="361"/>
                      </a:cubicBezTo>
                      <a:lnTo>
                        <a:pt x="213" y="361"/>
                      </a:lnTo>
                      <a:cubicBezTo>
                        <a:pt x="217" y="364"/>
                        <a:pt x="224" y="367"/>
                        <a:pt x="230" y="364"/>
                      </a:cubicBezTo>
                      <a:cubicBezTo>
                        <a:pt x="233" y="362"/>
                        <a:pt x="236" y="361"/>
                        <a:pt x="237" y="358"/>
                      </a:cubicBezTo>
                      <a:cubicBezTo>
                        <a:pt x="240" y="355"/>
                        <a:pt x="240" y="352"/>
                        <a:pt x="242" y="349"/>
                      </a:cubicBezTo>
                      <a:cubicBezTo>
                        <a:pt x="242" y="348"/>
                        <a:pt x="242" y="348"/>
                        <a:pt x="243" y="346"/>
                      </a:cubicBezTo>
                      <a:cubicBezTo>
                        <a:pt x="245" y="342"/>
                        <a:pt x="245" y="339"/>
                        <a:pt x="245" y="335"/>
                      </a:cubicBezTo>
                      <a:cubicBezTo>
                        <a:pt x="246" y="326"/>
                        <a:pt x="247" y="317"/>
                        <a:pt x="247" y="310"/>
                      </a:cubicBezTo>
                      <a:cubicBezTo>
                        <a:pt x="249" y="291"/>
                        <a:pt x="250" y="272"/>
                        <a:pt x="250" y="252"/>
                      </a:cubicBezTo>
                      <a:cubicBezTo>
                        <a:pt x="250" y="243"/>
                        <a:pt x="250" y="234"/>
                        <a:pt x="250" y="225"/>
                      </a:cubicBezTo>
                      <a:cubicBezTo>
                        <a:pt x="249" y="217"/>
                        <a:pt x="249" y="208"/>
                        <a:pt x="247" y="198"/>
                      </a:cubicBezTo>
                      <a:cubicBezTo>
                        <a:pt x="246" y="180"/>
                        <a:pt x="246" y="163"/>
                        <a:pt x="245" y="145"/>
                      </a:cubicBezTo>
                      <a:cubicBezTo>
                        <a:pt x="243" y="128"/>
                        <a:pt x="242" y="110"/>
                        <a:pt x="239" y="94"/>
                      </a:cubicBezTo>
                      <a:cubicBezTo>
                        <a:pt x="236" y="80"/>
                        <a:pt x="234" y="64"/>
                        <a:pt x="230" y="49"/>
                      </a:cubicBezTo>
                      <a:cubicBezTo>
                        <a:pt x="233" y="49"/>
                        <a:pt x="231" y="45"/>
                        <a:pt x="230" y="42"/>
                      </a:cubicBezTo>
                      <a:moveTo>
                        <a:pt x="188" y="36"/>
                      </a:moveTo>
                      <a:lnTo>
                        <a:pt x="186" y="36"/>
                      </a:lnTo>
                      <a:lnTo>
                        <a:pt x="186" y="36"/>
                      </a:lnTo>
                      <a:lnTo>
                        <a:pt x="188" y="36"/>
                      </a:lnTo>
                      <a:moveTo>
                        <a:pt x="188" y="37"/>
                      </a:moveTo>
                      <a:cubicBezTo>
                        <a:pt x="188" y="37"/>
                        <a:pt x="186" y="37"/>
                        <a:pt x="188" y="37"/>
                      </a:cubicBezTo>
                      <a:moveTo>
                        <a:pt x="186" y="37"/>
                      </a:moveTo>
                      <a:cubicBezTo>
                        <a:pt x="186" y="36"/>
                        <a:pt x="186" y="36"/>
                        <a:pt x="186" y="37"/>
                      </a:cubicBezTo>
                      <a:moveTo>
                        <a:pt x="52" y="292"/>
                      </a:moveTo>
                      <a:cubicBezTo>
                        <a:pt x="52" y="294"/>
                        <a:pt x="52" y="294"/>
                        <a:pt x="51" y="295"/>
                      </a:cubicBezTo>
                      <a:cubicBezTo>
                        <a:pt x="52" y="294"/>
                        <a:pt x="52" y="294"/>
                        <a:pt x="52" y="2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3" name="Google Shape;7683;p27"/>
                <p:cNvSpPr/>
                <p:nvPr/>
              </p:nvSpPr>
              <p:spPr>
                <a:xfrm>
                  <a:off x="5811120" y="3872520"/>
                  <a:ext cx="93960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429" extrusionOk="0">
                      <a:moveTo>
                        <a:pt x="239" y="279"/>
                      </a:moveTo>
                      <a:cubicBezTo>
                        <a:pt x="233" y="261"/>
                        <a:pt x="228" y="246"/>
                        <a:pt x="222" y="228"/>
                      </a:cubicBezTo>
                      <a:cubicBezTo>
                        <a:pt x="216" y="211"/>
                        <a:pt x="209" y="191"/>
                        <a:pt x="200" y="174"/>
                      </a:cubicBezTo>
                      <a:cubicBezTo>
                        <a:pt x="193" y="156"/>
                        <a:pt x="184" y="140"/>
                        <a:pt x="175" y="123"/>
                      </a:cubicBezTo>
                      <a:cubicBezTo>
                        <a:pt x="166" y="105"/>
                        <a:pt x="156" y="88"/>
                        <a:pt x="146" y="70"/>
                      </a:cubicBezTo>
                      <a:cubicBezTo>
                        <a:pt x="142" y="62"/>
                        <a:pt x="136" y="54"/>
                        <a:pt x="130" y="47"/>
                      </a:cubicBezTo>
                      <a:cubicBezTo>
                        <a:pt x="124" y="37"/>
                        <a:pt x="117" y="28"/>
                        <a:pt x="108" y="19"/>
                      </a:cubicBezTo>
                      <a:cubicBezTo>
                        <a:pt x="104" y="15"/>
                        <a:pt x="98" y="11"/>
                        <a:pt x="92" y="6"/>
                      </a:cubicBezTo>
                      <a:cubicBezTo>
                        <a:pt x="86" y="3"/>
                        <a:pt x="82" y="2"/>
                        <a:pt x="76" y="0"/>
                      </a:cubicBezTo>
                      <a:cubicBezTo>
                        <a:pt x="69" y="-1"/>
                        <a:pt x="63" y="0"/>
                        <a:pt x="56" y="2"/>
                      </a:cubicBezTo>
                      <a:cubicBezTo>
                        <a:pt x="54" y="2"/>
                        <a:pt x="54" y="3"/>
                        <a:pt x="53" y="3"/>
                      </a:cubicBezTo>
                      <a:cubicBezTo>
                        <a:pt x="50" y="5"/>
                        <a:pt x="48" y="6"/>
                        <a:pt x="47" y="8"/>
                      </a:cubicBezTo>
                      <a:cubicBezTo>
                        <a:pt x="44" y="11"/>
                        <a:pt x="41" y="14"/>
                        <a:pt x="38" y="18"/>
                      </a:cubicBezTo>
                      <a:cubicBezTo>
                        <a:pt x="32" y="27"/>
                        <a:pt x="29" y="38"/>
                        <a:pt x="27" y="49"/>
                      </a:cubicBezTo>
                      <a:cubicBezTo>
                        <a:pt x="24" y="57"/>
                        <a:pt x="24" y="66"/>
                        <a:pt x="22" y="75"/>
                      </a:cubicBezTo>
                      <a:cubicBezTo>
                        <a:pt x="21" y="83"/>
                        <a:pt x="19" y="92"/>
                        <a:pt x="19" y="101"/>
                      </a:cubicBezTo>
                      <a:cubicBezTo>
                        <a:pt x="16" y="120"/>
                        <a:pt x="15" y="139"/>
                        <a:pt x="12" y="156"/>
                      </a:cubicBezTo>
                      <a:cubicBezTo>
                        <a:pt x="6" y="194"/>
                        <a:pt x="0" y="234"/>
                        <a:pt x="0" y="271"/>
                      </a:cubicBezTo>
                      <a:cubicBezTo>
                        <a:pt x="0" y="290"/>
                        <a:pt x="0" y="309"/>
                        <a:pt x="2" y="328"/>
                      </a:cubicBezTo>
                      <a:cubicBezTo>
                        <a:pt x="3" y="338"/>
                        <a:pt x="5" y="350"/>
                        <a:pt x="6" y="360"/>
                      </a:cubicBezTo>
                      <a:cubicBezTo>
                        <a:pt x="6" y="365"/>
                        <a:pt x="8" y="369"/>
                        <a:pt x="8" y="373"/>
                      </a:cubicBezTo>
                      <a:cubicBezTo>
                        <a:pt x="9" y="379"/>
                        <a:pt x="9" y="385"/>
                        <a:pt x="10" y="392"/>
                      </a:cubicBezTo>
                      <a:cubicBezTo>
                        <a:pt x="10" y="391"/>
                        <a:pt x="9" y="389"/>
                        <a:pt x="9" y="388"/>
                      </a:cubicBezTo>
                      <a:cubicBezTo>
                        <a:pt x="10" y="394"/>
                        <a:pt x="12" y="401"/>
                        <a:pt x="13" y="407"/>
                      </a:cubicBezTo>
                      <a:cubicBezTo>
                        <a:pt x="15" y="410"/>
                        <a:pt x="15" y="414"/>
                        <a:pt x="16" y="417"/>
                      </a:cubicBezTo>
                      <a:cubicBezTo>
                        <a:pt x="18" y="421"/>
                        <a:pt x="22" y="426"/>
                        <a:pt x="25" y="427"/>
                      </a:cubicBezTo>
                      <a:cubicBezTo>
                        <a:pt x="29" y="429"/>
                        <a:pt x="36" y="429"/>
                        <a:pt x="40" y="427"/>
                      </a:cubicBezTo>
                      <a:cubicBezTo>
                        <a:pt x="45" y="426"/>
                        <a:pt x="47" y="421"/>
                        <a:pt x="50" y="419"/>
                      </a:cubicBezTo>
                      <a:cubicBezTo>
                        <a:pt x="53" y="414"/>
                        <a:pt x="51" y="410"/>
                        <a:pt x="50" y="404"/>
                      </a:cubicBezTo>
                      <a:cubicBezTo>
                        <a:pt x="50" y="401"/>
                        <a:pt x="48" y="400"/>
                        <a:pt x="48" y="397"/>
                      </a:cubicBezTo>
                      <a:cubicBezTo>
                        <a:pt x="48" y="398"/>
                        <a:pt x="48" y="398"/>
                        <a:pt x="50" y="400"/>
                      </a:cubicBezTo>
                      <a:cubicBezTo>
                        <a:pt x="48" y="394"/>
                        <a:pt x="47" y="388"/>
                        <a:pt x="45" y="382"/>
                      </a:cubicBezTo>
                      <a:lnTo>
                        <a:pt x="45" y="384"/>
                      </a:lnTo>
                      <a:cubicBezTo>
                        <a:pt x="44" y="375"/>
                        <a:pt x="43" y="365"/>
                        <a:pt x="41" y="356"/>
                      </a:cubicBezTo>
                      <a:cubicBezTo>
                        <a:pt x="40" y="346"/>
                        <a:pt x="38" y="336"/>
                        <a:pt x="38" y="325"/>
                      </a:cubicBezTo>
                      <a:cubicBezTo>
                        <a:pt x="37" y="308"/>
                        <a:pt x="37" y="289"/>
                        <a:pt x="37" y="271"/>
                      </a:cubicBezTo>
                      <a:cubicBezTo>
                        <a:pt x="38" y="252"/>
                        <a:pt x="38" y="235"/>
                        <a:pt x="41" y="216"/>
                      </a:cubicBezTo>
                      <a:cubicBezTo>
                        <a:pt x="43" y="197"/>
                        <a:pt x="45" y="180"/>
                        <a:pt x="48" y="161"/>
                      </a:cubicBezTo>
                      <a:cubicBezTo>
                        <a:pt x="51" y="143"/>
                        <a:pt x="54" y="124"/>
                        <a:pt x="56" y="107"/>
                      </a:cubicBezTo>
                      <a:cubicBezTo>
                        <a:pt x="57" y="98"/>
                        <a:pt x="59" y="89"/>
                        <a:pt x="60" y="81"/>
                      </a:cubicBezTo>
                      <a:cubicBezTo>
                        <a:pt x="61" y="72"/>
                        <a:pt x="63" y="63"/>
                        <a:pt x="64" y="54"/>
                      </a:cubicBezTo>
                      <a:lnTo>
                        <a:pt x="64" y="53"/>
                      </a:lnTo>
                      <a:cubicBezTo>
                        <a:pt x="66" y="49"/>
                        <a:pt x="67" y="44"/>
                        <a:pt x="69" y="40"/>
                      </a:cubicBezTo>
                      <a:lnTo>
                        <a:pt x="70" y="38"/>
                      </a:lnTo>
                      <a:lnTo>
                        <a:pt x="72" y="38"/>
                      </a:lnTo>
                      <a:cubicBezTo>
                        <a:pt x="73" y="38"/>
                        <a:pt x="76" y="40"/>
                        <a:pt x="78" y="41"/>
                      </a:cubicBezTo>
                      <a:cubicBezTo>
                        <a:pt x="80" y="43"/>
                        <a:pt x="83" y="46"/>
                        <a:pt x="86" y="49"/>
                      </a:cubicBezTo>
                      <a:cubicBezTo>
                        <a:pt x="94" y="57"/>
                        <a:pt x="102" y="68"/>
                        <a:pt x="107" y="78"/>
                      </a:cubicBezTo>
                      <a:cubicBezTo>
                        <a:pt x="113" y="89"/>
                        <a:pt x="118" y="97"/>
                        <a:pt x="124" y="107"/>
                      </a:cubicBezTo>
                      <a:cubicBezTo>
                        <a:pt x="133" y="121"/>
                        <a:pt x="142" y="137"/>
                        <a:pt x="149" y="153"/>
                      </a:cubicBezTo>
                      <a:cubicBezTo>
                        <a:pt x="153" y="161"/>
                        <a:pt x="157" y="169"/>
                        <a:pt x="161" y="178"/>
                      </a:cubicBezTo>
                      <a:cubicBezTo>
                        <a:pt x="166" y="187"/>
                        <a:pt x="168" y="194"/>
                        <a:pt x="172" y="203"/>
                      </a:cubicBezTo>
                      <a:cubicBezTo>
                        <a:pt x="179" y="220"/>
                        <a:pt x="187" y="239"/>
                        <a:pt x="193" y="258"/>
                      </a:cubicBezTo>
                      <a:cubicBezTo>
                        <a:pt x="198" y="276"/>
                        <a:pt x="204" y="292"/>
                        <a:pt x="210" y="309"/>
                      </a:cubicBezTo>
                      <a:cubicBezTo>
                        <a:pt x="214" y="324"/>
                        <a:pt x="219" y="338"/>
                        <a:pt x="222" y="352"/>
                      </a:cubicBezTo>
                      <a:cubicBezTo>
                        <a:pt x="223" y="359"/>
                        <a:pt x="225" y="366"/>
                        <a:pt x="225" y="373"/>
                      </a:cubicBezTo>
                      <a:cubicBezTo>
                        <a:pt x="225" y="378"/>
                        <a:pt x="228" y="382"/>
                        <a:pt x="232" y="385"/>
                      </a:cubicBezTo>
                      <a:cubicBezTo>
                        <a:pt x="236" y="388"/>
                        <a:pt x="241" y="389"/>
                        <a:pt x="245" y="389"/>
                      </a:cubicBezTo>
                      <a:cubicBezTo>
                        <a:pt x="249" y="389"/>
                        <a:pt x="254" y="387"/>
                        <a:pt x="257" y="382"/>
                      </a:cubicBezTo>
                      <a:cubicBezTo>
                        <a:pt x="260" y="378"/>
                        <a:pt x="261" y="373"/>
                        <a:pt x="261" y="369"/>
                      </a:cubicBezTo>
                      <a:cubicBezTo>
                        <a:pt x="261" y="356"/>
                        <a:pt x="257" y="344"/>
                        <a:pt x="254" y="331"/>
                      </a:cubicBezTo>
                      <a:cubicBezTo>
                        <a:pt x="252" y="327"/>
                        <a:pt x="251" y="322"/>
                        <a:pt x="249" y="317"/>
                      </a:cubicBezTo>
                      <a:cubicBezTo>
                        <a:pt x="247" y="303"/>
                        <a:pt x="244" y="292"/>
                        <a:pt x="239" y="279"/>
                      </a:cubicBezTo>
                      <a:moveTo>
                        <a:pt x="222" y="346"/>
                      </a:moveTo>
                      <a:lnTo>
                        <a:pt x="222" y="347"/>
                      </a:lnTo>
                      <a:lnTo>
                        <a:pt x="222" y="346"/>
                      </a:lnTo>
                      <a:moveTo>
                        <a:pt x="73" y="37"/>
                      </a:moveTo>
                      <a:cubicBezTo>
                        <a:pt x="72" y="37"/>
                        <a:pt x="72" y="37"/>
                        <a:pt x="70" y="37"/>
                      </a:cubicBezTo>
                      <a:cubicBezTo>
                        <a:pt x="72" y="37"/>
                        <a:pt x="73" y="37"/>
                        <a:pt x="73" y="37"/>
                      </a:cubicBezTo>
                      <a:moveTo>
                        <a:pt x="70" y="38"/>
                      </a:moveTo>
                      <a:lnTo>
                        <a:pt x="69" y="40"/>
                      </a:lnTo>
                      <a:cubicBezTo>
                        <a:pt x="69" y="38"/>
                        <a:pt x="69" y="38"/>
                        <a:pt x="70" y="38"/>
                      </a:cubicBezTo>
                      <a:moveTo>
                        <a:pt x="44" y="381"/>
                      </a:moveTo>
                      <a:lnTo>
                        <a:pt x="44" y="382"/>
                      </a:lnTo>
                      <a:cubicBezTo>
                        <a:pt x="45" y="382"/>
                        <a:pt x="45" y="381"/>
                        <a:pt x="44" y="381"/>
                      </a:cubicBezTo>
                      <a:moveTo>
                        <a:pt x="15" y="410"/>
                      </a:moveTo>
                      <a:lnTo>
                        <a:pt x="15" y="408"/>
                      </a:lnTo>
                      <a:cubicBezTo>
                        <a:pt x="15" y="407"/>
                        <a:pt x="15" y="407"/>
                        <a:pt x="15" y="405"/>
                      </a:cubicBezTo>
                      <a:cubicBezTo>
                        <a:pt x="15" y="407"/>
                        <a:pt x="15" y="408"/>
                        <a:pt x="15" y="4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4" name="Google Shape;7684;p27"/>
                <p:cNvSpPr/>
                <p:nvPr/>
              </p:nvSpPr>
              <p:spPr>
                <a:xfrm>
                  <a:off x="5844240" y="3804840"/>
                  <a:ext cx="87840" cy="16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1" extrusionOk="0">
                      <a:moveTo>
                        <a:pt x="217" y="237"/>
                      </a:moveTo>
                      <a:cubicBezTo>
                        <a:pt x="213" y="222"/>
                        <a:pt x="208" y="207"/>
                        <a:pt x="203" y="194"/>
                      </a:cubicBezTo>
                      <a:cubicBezTo>
                        <a:pt x="198" y="180"/>
                        <a:pt x="192" y="167"/>
                        <a:pt x="187" y="152"/>
                      </a:cubicBezTo>
                      <a:cubicBezTo>
                        <a:pt x="181" y="137"/>
                        <a:pt x="175" y="123"/>
                        <a:pt x="169" y="110"/>
                      </a:cubicBezTo>
                      <a:cubicBezTo>
                        <a:pt x="166" y="102"/>
                        <a:pt x="163" y="95"/>
                        <a:pt x="159" y="89"/>
                      </a:cubicBezTo>
                      <a:cubicBezTo>
                        <a:pt x="156" y="82"/>
                        <a:pt x="152" y="76"/>
                        <a:pt x="147" y="69"/>
                      </a:cubicBezTo>
                      <a:cubicBezTo>
                        <a:pt x="143" y="60"/>
                        <a:pt x="138" y="53"/>
                        <a:pt x="134" y="44"/>
                      </a:cubicBezTo>
                      <a:cubicBezTo>
                        <a:pt x="131" y="40"/>
                        <a:pt x="128" y="34"/>
                        <a:pt x="125" y="30"/>
                      </a:cubicBezTo>
                      <a:cubicBezTo>
                        <a:pt x="121" y="22"/>
                        <a:pt x="115" y="17"/>
                        <a:pt x="108" y="11"/>
                      </a:cubicBezTo>
                      <a:cubicBezTo>
                        <a:pt x="104" y="8"/>
                        <a:pt x="99" y="5"/>
                        <a:pt x="93" y="2"/>
                      </a:cubicBezTo>
                      <a:cubicBezTo>
                        <a:pt x="89" y="1"/>
                        <a:pt x="86" y="-1"/>
                        <a:pt x="82" y="1"/>
                      </a:cubicBezTo>
                      <a:cubicBezTo>
                        <a:pt x="79" y="1"/>
                        <a:pt x="76" y="2"/>
                        <a:pt x="73" y="2"/>
                      </a:cubicBezTo>
                      <a:cubicBezTo>
                        <a:pt x="69" y="3"/>
                        <a:pt x="64" y="8"/>
                        <a:pt x="61" y="11"/>
                      </a:cubicBezTo>
                      <a:cubicBezTo>
                        <a:pt x="60" y="14"/>
                        <a:pt x="57" y="17"/>
                        <a:pt x="55" y="19"/>
                      </a:cubicBezTo>
                      <a:cubicBezTo>
                        <a:pt x="51" y="27"/>
                        <a:pt x="48" y="35"/>
                        <a:pt x="45" y="43"/>
                      </a:cubicBezTo>
                      <a:cubicBezTo>
                        <a:pt x="39" y="59"/>
                        <a:pt x="34" y="76"/>
                        <a:pt x="29" y="92"/>
                      </a:cubicBezTo>
                      <a:cubicBezTo>
                        <a:pt x="23" y="111"/>
                        <a:pt x="16" y="130"/>
                        <a:pt x="12" y="149"/>
                      </a:cubicBezTo>
                      <a:cubicBezTo>
                        <a:pt x="9" y="162"/>
                        <a:pt x="6" y="174"/>
                        <a:pt x="4" y="187"/>
                      </a:cubicBezTo>
                      <a:cubicBezTo>
                        <a:pt x="3" y="194"/>
                        <a:pt x="3" y="202"/>
                        <a:pt x="2" y="209"/>
                      </a:cubicBezTo>
                      <a:cubicBezTo>
                        <a:pt x="0" y="218"/>
                        <a:pt x="0" y="225"/>
                        <a:pt x="0" y="234"/>
                      </a:cubicBezTo>
                      <a:cubicBezTo>
                        <a:pt x="0" y="238"/>
                        <a:pt x="3" y="244"/>
                        <a:pt x="7" y="245"/>
                      </a:cubicBezTo>
                      <a:cubicBezTo>
                        <a:pt x="12" y="248"/>
                        <a:pt x="16" y="250"/>
                        <a:pt x="20" y="250"/>
                      </a:cubicBezTo>
                      <a:cubicBezTo>
                        <a:pt x="25" y="250"/>
                        <a:pt x="29" y="247"/>
                        <a:pt x="32" y="242"/>
                      </a:cubicBezTo>
                      <a:cubicBezTo>
                        <a:pt x="34" y="241"/>
                        <a:pt x="34" y="239"/>
                        <a:pt x="35" y="238"/>
                      </a:cubicBezTo>
                      <a:cubicBezTo>
                        <a:pt x="37" y="235"/>
                        <a:pt x="37" y="232"/>
                        <a:pt x="37" y="229"/>
                      </a:cubicBezTo>
                      <a:lnTo>
                        <a:pt x="37" y="229"/>
                      </a:lnTo>
                      <a:cubicBezTo>
                        <a:pt x="37" y="226"/>
                        <a:pt x="37" y="222"/>
                        <a:pt x="37" y="219"/>
                      </a:cubicBezTo>
                      <a:cubicBezTo>
                        <a:pt x="37" y="215"/>
                        <a:pt x="38" y="209"/>
                        <a:pt x="38" y="204"/>
                      </a:cubicBezTo>
                      <a:cubicBezTo>
                        <a:pt x="39" y="196"/>
                        <a:pt x="41" y="187"/>
                        <a:pt x="42" y="178"/>
                      </a:cubicBezTo>
                      <a:cubicBezTo>
                        <a:pt x="45" y="162"/>
                        <a:pt x="50" y="146"/>
                        <a:pt x="54" y="132"/>
                      </a:cubicBezTo>
                      <a:cubicBezTo>
                        <a:pt x="60" y="114"/>
                        <a:pt x="66" y="98"/>
                        <a:pt x="70" y="81"/>
                      </a:cubicBezTo>
                      <a:cubicBezTo>
                        <a:pt x="73" y="72"/>
                        <a:pt x="76" y="63"/>
                        <a:pt x="79" y="56"/>
                      </a:cubicBezTo>
                      <a:cubicBezTo>
                        <a:pt x="80" y="50"/>
                        <a:pt x="83" y="44"/>
                        <a:pt x="86" y="38"/>
                      </a:cubicBezTo>
                      <a:lnTo>
                        <a:pt x="87" y="40"/>
                      </a:lnTo>
                      <a:cubicBezTo>
                        <a:pt x="92" y="46"/>
                        <a:pt x="96" y="51"/>
                        <a:pt x="99" y="57"/>
                      </a:cubicBezTo>
                      <a:cubicBezTo>
                        <a:pt x="105" y="69"/>
                        <a:pt x="111" y="81"/>
                        <a:pt x="118" y="92"/>
                      </a:cubicBezTo>
                      <a:cubicBezTo>
                        <a:pt x="136" y="124"/>
                        <a:pt x="149" y="159"/>
                        <a:pt x="160" y="193"/>
                      </a:cubicBezTo>
                      <a:cubicBezTo>
                        <a:pt x="166" y="210"/>
                        <a:pt x="172" y="227"/>
                        <a:pt x="178" y="244"/>
                      </a:cubicBezTo>
                      <a:cubicBezTo>
                        <a:pt x="184" y="262"/>
                        <a:pt x="189" y="279"/>
                        <a:pt x="194" y="296"/>
                      </a:cubicBezTo>
                      <a:cubicBezTo>
                        <a:pt x="194" y="298"/>
                        <a:pt x="195" y="299"/>
                        <a:pt x="195" y="302"/>
                      </a:cubicBezTo>
                      <a:cubicBezTo>
                        <a:pt x="198" y="314"/>
                        <a:pt x="200" y="325"/>
                        <a:pt x="201" y="337"/>
                      </a:cubicBezTo>
                      <a:cubicBezTo>
                        <a:pt x="203" y="349"/>
                        <a:pt x="204" y="362"/>
                        <a:pt x="206" y="373"/>
                      </a:cubicBezTo>
                      <a:cubicBezTo>
                        <a:pt x="206" y="385"/>
                        <a:pt x="207" y="397"/>
                        <a:pt x="207" y="408"/>
                      </a:cubicBezTo>
                      <a:cubicBezTo>
                        <a:pt x="207" y="419"/>
                        <a:pt x="208" y="427"/>
                        <a:pt x="208" y="438"/>
                      </a:cubicBezTo>
                      <a:cubicBezTo>
                        <a:pt x="206" y="446"/>
                        <a:pt x="210" y="457"/>
                        <a:pt x="219" y="459"/>
                      </a:cubicBezTo>
                      <a:cubicBezTo>
                        <a:pt x="227" y="464"/>
                        <a:pt x="238" y="459"/>
                        <a:pt x="242" y="451"/>
                      </a:cubicBezTo>
                      <a:cubicBezTo>
                        <a:pt x="245" y="445"/>
                        <a:pt x="243" y="439"/>
                        <a:pt x="243" y="432"/>
                      </a:cubicBezTo>
                      <a:cubicBezTo>
                        <a:pt x="243" y="427"/>
                        <a:pt x="243" y="424"/>
                        <a:pt x="243" y="420"/>
                      </a:cubicBezTo>
                      <a:cubicBezTo>
                        <a:pt x="243" y="411"/>
                        <a:pt x="242" y="404"/>
                        <a:pt x="242" y="395"/>
                      </a:cubicBezTo>
                      <a:cubicBezTo>
                        <a:pt x="240" y="378"/>
                        <a:pt x="240" y="360"/>
                        <a:pt x="238" y="343"/>
                      </a:cubicBezTo>
                      <a:cubicBezTo>
                        <a:pt x="235" y="324"/>
                        <a:pt x="232" y="304"/>
                        <a:pt x="226" y="285"/>
                      </a:cubicBezTo>
                      <a:cubicBezTo>
                        <a:pt x="224" y="280"/>
                        <a:pt x="223" y="276"/>
                        <a:pt x="222" y="270"/>
                      </a:cubicBezTo>
                      <a:cubicBezTo>
                        <a:pt x="224" y="263"/>
                        <a:pt x="222" y="250"/>
                        <a:pt x="217" y="237"/>
                      </a:cubicBezTo>
                      <a:moveTo>
                        <a:pt x="93" y="35"/>
                      </a:moveTo>
                      <a:lnTo>
                        <a:pt x="93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5" name="Google Shape;7685;p27"/>
                <p:cNvSpPr/>
                <p:nvPr/>
              </p:nvSpPr>
              <p:spPr>
                <a:xfrm>
                  <a:off x="5844240" y="4694760"/>
                  <a:ext cx="69840" cy="6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941" extrusionOk="0">
                      <a:moveTo>
                        <a:pt x="175" y="1"/>
                      </a:moveTo>
                      <a:cubicBezTo>
                        <a:pt x="166" y="-2"/>
                        <a:pt x="155" y="4"/>
                        <a:pt x="152" y="13"/>
                      </a:cubicBezTo>
                      <a:cubicBezTo>
                        <a:pt x="147" y="27"/>
                        <a:pt x="143" y="40"/>
                        <a:pt x="140" y="55"/>
                      </a:cubicBezTo>
                      <a:cubicBezTo>
                        <a:pt x="138" y="62"/>
                        <a:pt x="137" y="69"/>
                        <a:pt x="137" y="78"/>
                      </a:cubicBezTo>
                      <a:cubicBezTo>
                        <a:pt x="137" y="84"/>
                        <a:pt x="137" y="91"/>
                        <a:pt x="137" y="97"/>
                      </a:cubicBezTo>
                      <a:cubicBezTo>
                        <a:pt x="137" y="112"/>
                        <a:pt x="138" y="126"/>
                        <a:pt x="141" y="141"/>
                      </a:cubicBezTo>
                      <a:cubicBezTo>
                        <a:pt x="143" y="154"/>
                        <a:pt x="147" y="167"/>
                        <a:pt x="149" y="180"/>
                      </a:cubicBezTo>
                      <a:cubicBezTo>
                        <a:pt x="149" y="184"/>
                        <a:pt x="149" y="189"/>
                        <a:pt x="149" y="195"/>
                      </a:cubicBezTo>
                      <a:cubicBezTo>
                        <a:pt x="147" y="202"/>
                        <a:pt x="146" y="209"/>
                        <a:pt x="143" y="216"/>
                      </a:cubicBezTo>
                      <a:cubicBezTo>
                        <a:pt x="141" y="225"/>
                        <a:pt x="138" y="235"/>
                        <a:pt x="137" y="244"/>
                      </a:cubicBezTo>
                      <a:cubicBezTo>
                        <a:pt x="133" y="265"/>
                        <a:pt x="130" y="285"/>
                        <a:pt x="128" y="305"/>
                      </a:cubicBezTo>
                      <a:cubicBezTo>
                        <a:pt x="127" y="314"/>
                        <a:pt x="127" y="323"/>
                        <a:pt x="125" y="333"/>
                      </a:cubicBezTo>
                      <a:cubicBezTo>
                        <a:pt x="124" y="342"/>
                        <a:pt x="122" y="352"/>
                        <a:pt x="121" y="361"/>
                      </a:cubicBezTo>
                      <a:cubicBezTo>
                        <a:pt x="118" y="380"/>
                        <a:pt x="118" y="400"/>
                        <a:pt x="115" y="419"/>
                      </a:cubicBezTo>
                      <a:cubicBezTo>
                        <a:pt x="112" y="457"/>
                        <a:pt x="109" y="495"/>
                        <a:pt x="105" y="533"/>
                      </a:cubicBezTo>
                      <a:cubicBezTo>
                        <a:pt x="104" y="552"/>
                        <a:pt x="101" y="570"/>
                        <a:pt x="99" y="589"/>
                      </a:cubicBezTo>
                      <a:cubicBezTo>
                        <a:pt x="98" y="610"/>
                        <a:pt x="96" y="630"/>
                        <a:pt x="95" y="651"/>
                      </a:cubicBezTo>
                      <a:cubicBezTo>
                        <a:pt x="93" y="670"/>
                        <a:pt x="92" y="687"/>
                        <a:pt x="90" y="706"/>
                      </a:cubicBezTo>
                      <a:cubicBezTo>
                        <a:pt x="90" y="726"/>
                        <a:pt x="89" y="747"/>
                        <a:pt x="89" y="767"/>
                      </a:cubicBezTo>
                      <a:cubicBezTo>
                        <a:pt x="87" y="805"/>
                        <a:pt x="89" y="844"/>
                        <a:pt x="89" y="882"/>
                      </a:cubicBezTo>
                      <a:cubicBezTo>
                        <a:pt x="89" y="903"/>
                        <a:pt x="89" y="922"/>
                        <a:pt x="89" y="942"/>
                      </a:cubicBezTo>
                      <a:cubicBezTo>
                        <a:pt x="89" y="961"/>
                        <a:pt x="90" y="980"/>
                        <a:pt x="90" y="999"/>
                      </a:cubicBezTo>
                      <a:cubicBezTo>
                        <a:pt x="90" y="1018"/>
                        <a:pt x="92" y="1038"/>
                        <a:pt x="92" y="1057"/>
                      </a:cubicBezTo>
                      <a:cubicBezTo>
                        <a:pt x="92" y="1076"/>
                        <a:pt x="93" y="1096"/>
                        <a:pt x="93" y="1115"/>
                      </a:cubicBezTo>
                      <a:cubicBezTo>
                        <a:pt x="93" y="1134"/>
                        <a:pt x="92" y="1153"/>
                        <a:pt x="92" y="1172"/>
                      </a:cubicBezTo>
                      <a:cubicBezTo>
                        <a:pt x="92" y="1193"/>
                        <a:pt x="92" y="1213"/>
                        <a:pt x="92" y="1233"/>
                      </a:cubicBezTo>
                      <a:cubicBezTo>
                        <a:pt x="92" y="1271"/>
                        <a:pt x="93" y="1311"/>
                        <a:pt x="93" y="1348"/>
                      </a:cubicBezTo>
                      <a:cubicBezTo>
                        <a:pt x="93" y="1388"/>
                        <a:pt x="93" y="1427"/>
                        <a:pt x="95" y="1465"/>
                      </a:cubicBezTo>
                      <a:cubicBezTo>
                        <a:pt x="95" y="1484"/>
                        <a:pt x="96" y="1504"/>
                        <a:pt x="96" y="1523"/>
                      </a:cubicBezTo>
                      <a:cubicBezTo>
                        <a:pt x="96" y="1542"/>
                        <a:pt x="98" y="1561"/>
                        <a:pt x="98" y="1580"/>
                      </a:cubicBezTo>
                      <a:cubicBezTo>
                        <a:pt x="99" y="1619"/>
                        <a:pt x="99" y="1659"/>
                        <a:pt x="102" y="1698"/>
                      </a:cubicBezTo>
                      <a:cubicBezTo>
                        <a:pt x="104" y="1717"/>
                        <a:pt x="104" y="1735"/>
                        <a:pt x="104" y="1753"/>
                      </a:cubicBezTo>
                      <a:cubicBezTo>
                        <a:pt x="104" y="1772"/>
                        <a:pt x="104" y="1791"/>
                        <a:pt x="104" y="1809"/>
                      </a:cubicBezTo>
                      <a:cubicBezTo>
                        <a:pt x="104" y="1828"/>
                        <a:pt x="102" y="1845"/>
                        <a:pt x="102" y="1864"/>
                      </a:cubicBezTo>
                      <a:cubicBezTo>
                        <a:pt x="102" y="1871"/>
                        <a:pt x="102" y="1879"/>
                        <a:pt x="102" y="1886"/>
                      </a:cubicBezTo>
                      <a:cubicBezTo>
                        <a:pt x="98" y="1882"/>
                        <a:pt x="92" y="1877"/>
                        <a:pt x="87" y="1873"/>
                      </a:cubicBezTo>
                      <a:cubicBezTo>
                        <a:pt x="80" y="1866"/>
                        <a:pt x="75" y="1860"/>
                        <a:pt x="66" y="1854"/>
                      </a:cubicBezTo>
                      <a:cubicBezTo>
                        <a:pt x="58" y="1848"/>
                        <a:pt x="48" y="1844"/>
                        <a:pt x="39" y="1839"/>
                      </a:cubicBezTo>
                      <a:cubicBezTo>
                        <a:pt x="37" y="1838"/>
                        <a:pt x="35" y="1838"/>
                        <a:pt x="32" y="1838"/>
                      </a:cubicBezTo>
                      <a:cubicBezTo>
                        <a:pt x="29" y="1838"/>
                        <a:pt x="26" y="1837"/>
                        <a:pt x="23" y="1837"/>
                      </a:cubicBezTo>
                      <a:cubicBezTo>
                        <a:pt x="19" y="1837"/>
                        <a:pt x="16" y="1837"/>
                        <a:pt x="13" y="1838"/>
                      </a:cubicBezTo>
                      <a:cubicBezTo>
                        <a:pt x="10" y="1839"/>
                        <a:pt x="9" y="1841"/>
                        <a:pt x="7" y="1842"/>
                      </a:cubicBezTo>
                      <a:cubicBezTo>
                        <a:pt x="6" y="1844"/>
                        <a:pt x="6" y="1845"/>
                        <a:pt x="4" y="1847"/>
                      </a:cubicBezTo>
                      <a:cubicBezTo>
                        <a:pt x="3" y="1848"/>
                        <a:pt x="3" y="1851"/>
                        <a:pt x="2" y="1853"/>
                      </a:cubicBezTo>
                      <a:lnTo>
                        <a:pt x="2" y="1854"/>
                      </a:lnTo>
                      <a:cubicBezTo>
                        <a:pt x="2" y="1855"/>
                        <a:pt x="0" y="1858"/>
                        <a:pt x="0" y="1861"/>
                      </a:cubicBezTo>
                      <a:cubicBezTo>
                        <a:pt x="0" y="1866"/>
                        <a:pt x="0" y="1869"/>
                        <a:pt x="2" y="1873"/>
                      </a:cubicBezTo>
                      <a:cubicBezTo>
                        <a:pt x="6" y="1886"/>
                        <a:pt x="16" y="1896"/>
                        <a:pt x="26" y="1905"/>
                      </a:cubicBezTo>
                      <a:cubicBezTo>
                        <a:pt x="34" y="1911"/>
                        <a:pt x="41" y="1916"/>
                        <a:pt x="48" y="1920"/>
                      </a:cubicBezTo>
                      <a:cubicBezTo>
                        <a:pt x="55" y="1925"/>
                        <a:pt x="64" y="1927"/>
                        <a:pt x="73" y="1931"/>
                      </a:cubicBezTo>
                      <a:cubicBezTo>
                        <a:pt x="80" y="1934"/>
                        <a:pt x="87" y="1937"/>
                        <a:pt x="95" y="1939"/>
                      </a:cubicBezTo>
                      <a:cubicBezTo>
                        <a:pt x="99" y="1940"/>
                        <a:pt x="104" y="1941"/>
                        <a:pt x="109" y="1941"/>
                      </a:cubicBezTo>
                      <a:cubicBezTo>
                        <a:pt x="114" y="1941"/>
                        <a:pt x="118" y="1940"/>
                        <a:pt x="121" y="1939"/>
                      </a:cubicBezTo>
                      <a:cubicBezTo>
                        <a:pt x="124" y="1939"/>
                        <a:pt x="127" y="1937"/>
                        <a:pt x="128" y="1937"/>
                      </a:cubicBezTo>
                      <a:cubicBezTo>
                        <a:pt x="136" y="1934"/>
                        <a:pt x="140" y="1927"/>
                        <a:pt x="140" y="1920"/>
                      </a:cubicBezTo>
                      <a:cubicBezTo>
                        <a:pt x="140" y="1915"/>
                        <a:pt x="140" y="1911"/>
                        <a:pt x="140" y="1906"/>
                      </a:cubicBezTo>
                      <a:cubicBezTo>
                        <a:pt x="140" y="1902"/>
                        <a:pt x="140" y="1899"/>
                        <a:pt x="140" y="1895"/>
                      </a:cubicBezTo>
                      <a:cubicBezTo>
                        <a:pt x="140" y="1886"/>
                        <a:pt x="140" y="1879"/>
                        <a:pt x="140" y="1870"/>
                      </a:cubicBezTo>
                      <a:cubicBezTo>
                        <a:pt x="140" y="1861"/>
                        <a:pt x="140" y="1853"/>
                        <a:pt x="140" y="1844"/>
                      </a:cubicBezTo>
                      <a:cubicBezTo>
                        <a:pt x="140" y="1825"/>
                        <a:pt x="141" y="1807"/>
                        <a:pt x="141" y="1788"/>
                      </a:cubicBezTo>
                      <a:cubicBezTo>
                        <a:pt x="143" y="1751"/>
                        <a:pt x="140" y="1713"/>
                        <a:pt x="138" y="1675"/>
                      </a:cubicBezTo>
                      <a:cubicBezTo>
                        <a:pt x="137" y="1637"/>
                        <a:pt x="136" y="1598"/>
                        <a:pt x="136" y="1560"/>
                      </a:cubicBezTo>
                      <a:cubicBezTo>
                        <a:pt x="134" y="1522"/>
                        <a:pt x="134" y="1484"/>
                        <a:pt x="133" y="1446"/>
                      </a:cubicBezTo>
                      <a:cubicBezTo>
                        <a:pt x="133" y="1426"/>
                        <a:pt x="133" y="1405"/>
                        <a:pt x="133" y="1385"/>
                      </a:cubicBezTo>
                      <a:cubicBezTo>
                        <a:pt x="133" y="1366"/>
                        <a:pt x="133" y="1348"/>
                        <a:pt x="133" y="1330"/>
                      </a:cubicBezTo>
                      <a:cubicBezTo>
                        <a:pt x="131" y="1289"/>
                        <a:pt x="131" y="1248"/>
                        <a:pt x="131" y="1209"/>
                      </a:cubicBezTo>
                      <a:cubicBezTo>
                        <a:pt x="131" y="1190"/>
                        <a:pt x="133" y="1171"/>
                        <a:pt x="133" y="1152"/>
                      </a:cubicBezTo>
                      <a:cubicBezTo>
                        <a:pt x="133" y="1133"/>
                        <a:pt x="134" y="1114"/>
                        <a:pt x="133" y="1095"/>
                      </a:cubicBezTo>
                      <a:cubicBezTo>
                        <a:pt x="133" y="1076"/>
                        <a:pt x="131" y="1056"/>
                        <a:pt x="131" y="1037"/>
                      </a:cubicBezTo>
                      <a:cubicBezTo>
                        <a:pt x="131" y="1018"/>
                        <a:pt x="130" y="999"/>
                        <a:pt x="130" y="978"/>
                      </a:cubicBezTo>
                      <a:cubicBezTo>
                        <a:pt x="128" y="941"/>
                        <a:pt x="128" y="901"/>
                        <a:pt x="128" y="863"/>
                      </a:cubicBezTo>
                      <a:cubicBezTo>
                        <a:pt x="128" y="824"/>
                        <a:pt x="128" y="785"/>
                        <a:pt x="130" y="745"/>
                      </a:cubicBezTo>
                      <a:cubicBezTo>
                        <a:pt x="130" y="726"/>
                        <a:pt x="131" y="707"/>
                        <a:pt x="133" y="688"/>
                      </a:cubicBezTo>
                      <a:cubicBezTo>
                        <a:pt x="134" y="668"/>
                        <a:pt x="136" y="648"/>
                        <a:pt x="137" y="627"/>
                      </a:cubicBezTo>
                      <a:cubicBezTo>
                        <a:pt x="138" y="608"/>
                        <a:pt x="140" y="589"/>
                        <a:pt x="141" y="570"/>
                      </a:cubicBezTo>
                      <a:cubicBezTo>
                        <a:pt x="143" y="552"/>
                        <a:pt x="146" y="531"/>
                        <a:pt x="147" y="512"/>
                      </a:cubicBezTo>
                      <a:cubicBezTo>
                        <a:pt x="149" y="493"/>
                        <a:pt x="150" y="476"/>
                        <a:pt x="152" y="457"/>
                      </a:cubicBezTo>
                      <a:cubicBezTo>
                        <a:pt x="153" y="436"/>
                        <a:pt x="155" y="418"/>
                        <a:pt x="157" y="397"/>
                      </a:cubicBezTo>
                      <a:cubicBezTo>
                        <a:pt x="159" y="374"/>
                        <a:pt x="163" y="350"/>
                        <a:pt x="166" y="326"/>
                      </a:cubicBezTo>
                      <a:cubicBezTo>
                        <a:pt x="168" y="314"/>
                        <a:pt x="169" y="301"/>
                        <a:pt x="171" y="289"/>
                      </a:cubicBezTo>
                      <a:cubicBezTo>
                        <a:pt x="172" y="279"/>
                        <a:pt x="173" y="267"/>
                        <a:pt x="176" y="257"/>
                      </a:cubicBezTo>
                      <a:cubicBezTo>
                        <a:pt x="178" y="247"/>
                        <a:pt x="181" y="235"/>
                        <a:pt x="184" y="225"/>
                      </a:cubicBezTo>
                      <a:cubicBezTo>
                        <a:pt x="185" y="219"/>
                        <a:pt x="187" y="214"/>
                        <a:pt x="188" y="208"/>
                      </a:cubicBezTo>
                      <a:cubicBezTo>
                        <a:pt x="189" y="200"/>
                        <a:pt x="191" y="193"/>
                        <a:pt x="191" y="186"/>
                      </a:cubicBezTo>
                      <a:cubicBezTo>
                        <a:pt x="191" y="173"/>
                        <a:pt x="187" y="160"/>
                        <a:pt x="184" y="147"/>
                      </a:cubicBezTo>
                      <a:cubicBezTo>
                        <a:pt x="182" y="136"/>
                        <a:pt x="181" y="125"/>
                        <a:pt x="179" y="114"/>
                      </a:cubicBezTo>
                      <a:cubicBezTo>
                        <a:pt x="179" y="107"/>
                        <a:pt x="179" y="101"/>
                        <a:pt x="179" y="93"/>
                      </a:cubicBezTo>
                      <a:cubicBezTo>
                        <a:pt x="179" y="86"/>
                        <a:pt x="179" y="78"/>
                        <a:pt x="181" y="71"/>
                      </a:cubicBezTo>
                      <a:cubicBezTo>
                        <a:pt x="184" y="56"/>
                        <a:pt x="188" y="43"/>
                        <a:pt x="192" y="30"/>
                      </a:cubicBezTo>
                      <a:cubicBezTo>
                        <a:pt x="194" y="27"/>
                        <a:pt x="194" y="23"/>
                        <a:pt x="192" y="20"/>
                      </a:cubicBezTo>
                      <a:cubicBezTo>
                        <a:pt x="185" y="7"/>
                        <a:pt x="182" y="2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6" name="Google Shape;7686;p27"/>
                <p:cNvSpPr/>
                <p:nvPr/>
              </p:nvSpPr>
              <p:spPr>
                <a:xfrm>
                  <a:off x="5832720" y="4565880"/>
                  <a:ext cx="7776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20" extrusionOk="0">
                      <a:moveTo>
                        <a:pt x="203" y="104"/>
                      </a:moveTo>
                      <a:cubicBezTo>
                        <a:pt x="200" y="97"/>
                        <a:pt x="197" y="91"/>
                        <a:pt x="192" y="86"/>
                      </a:cubicBezTo>
                      <a:cubicBezTo>
                        <a:pt x="187" y="79"/>
                        <a:pt x="181" y="73"/>
                        <a:pt x="175" y="67"/>
                      </a:cubicBezTo>
                      <a:cubicBezTo>
                        <a:pt x="160" y="54"/>
                        <a:pt x="146" y="43"/>
                        <a:pt x="128" y="34"/>
                      </a:cubicBezTo>
                      <a:cubicBezTo>
                        <a:pt x="119" y="30"/>
                        <a:pt x="109" y="25"/>
                        <a:pt x="101" y="21"/>
                      </a:cubicBezTo>
                      <a:cubicBezTo>
                        <a:pt x="92" y="16"/>
                        <a:pt x="85" y="14"/>
                        <a:pt x="76" y="11"/>
                      </a:cubicBezTo>
                      <a:cubicBezTo>
                        <a:pt x="69" y="8"/>
                        <a:pt x="60" y="5"/>
                        <a:pt x="51" y="3"/>
                      </a:cubicBezTo>
                      <a:cubicBezTo>
                        <a:pt x="47" y="2"/>
                        <a:pt x="41" y="2"/>
                        <a:pt x="36" y="0"/>
                      </a:cubicBezTo>
                      <a:cubicBezTo>
                        <a:pt x="31" y="0"/>
                        <a:pt x="25" y="1"/>
                        <a:pt x="20" y="2"/>
                      </a:cubicBezTo>
                      <a:cubicBezTo>
                        <a:pt x="16" y="4"/>
                        <a:pt x="12" y="5"/>
                        <a:pt x="7" y="8"/>
                      </a:cubicBezTo>
                      <a:cubicBezTo>
                        <a:pt x="1" y="14"/>
                        <a:pt x="0" y="22"/>
                        <a:pt x="0" y="30"/>
                      </a:cubicBezTo>
                      <a:cubicBezTo>
                        <a:pt x="1" y="40"/>
                        <a:pt x="6" y="49"/>
                        <a:pt x="12" y="57"/>
                      </a:cubicBezTo>
                      <a:cubicBezTo>
                        <a:pt x="16" y="66"/>
                        <a:pt x="22" y="73"/>
                        <a:pt x="28" y="82"/>
                      </a:cubicBezTo>
                      <a:cubicBezTo>
                        <a:pt x="38" y="100"/>
                        <a:pt x="48" y="117"/>
                        <a:pt x="60" y="134"/>
                      </a:cubicBezTo>
                      <a:cubicBezTo>
                        <a:pt x="70" y="149"/>
                        <a:pt x="83" y="162"/>
                        <a:pt x="98" y="175"/>
                      </a:cubicBezTo>
                      <a:cubicBezTo>
                        <a:pt x="105" y="181"/>
                        <a:pt x="111" y="187"/>
                        <a:pt x="119" y="193"/>
                      </a:cubicBezTo>
                      <a:cubicBezTo>
                        <a:pt x="125" y="197"/>
                        <a:pt x="133" y="202"/>
                        <a:pt x="140" y="204"/>
                      </a:cubicBezTo>
                      <a:cubicBezTo>
                        <a:pt x="156" y="213"/>
                        <a:pt x="173" y="218"/>
                        <a:pt x="191" y="220"/>
                      </a:cubicBezTo>
                      <a:cubicBezTo>
                        <a:pt x="195" y="220"/>
                        <a:pt x="201" y="219"/>
                        <a:pt x="204" y="216"/>
                      </a:cubicBezTo>
                      <a:cubicBezTo>
                        <a:pt x="208" y="213"/>
                        <a:pt x="210" y="209"/>
                        <a:pt x="210" y="203"/>
                      </a:cubicBezTo>
                      <a:cubicBezTo>
                        <a:pt x="210" y="200"/>
                        <a:pt x="210" y="197"/>
                        <a:pt x="208" y="196"/>
                      </a:cubicBezTo>
                      <a:cubicBezTo>
                        <a:pt x="213" y="193"/>
                        <a:pt x="216" y="187"/>
                        <a:pt x="216" y="183"/>
                      </a:cubicBezTo>
                      <a:cubicBezTo>
                        <a:pt x="216" y="162"/>
                        <a:pt x="214" y="140"/>
                        <a:pt x="208" y="121"/>
                      </a:cubicBezTo>
                      <a:cubicBezTo>
                        <a:pt x="208" y="120"/>
                        <a:pt x="208" y="120"/>
                        <a:pt x="207" y="118"/>
                      </a:cubicBezTo>
                      <a:cubicBezTo>
                        <a:pt x="204" y="113"/>
                        <a:pt x="203" y="108"/>
                        <a:pt x="203" y="104"/>
                      </a:cubicBezTo>
                      <a:moveTo>
                        <a:pt x="176" y="164"/>
                      </a:moveTo>
                      <a:cubicBezTo>
                        <a:pt x="176" y="168"/>
                        <a:pt x="176" y="174"/>
                        <a:pt x="176" y="178"/>
                      </a:cubicBezTo>
                      <a:lnTo>
                        <a:pt x="176" y="180"/>
                      </a:lnTo>
                      <a:cubicBezTo>
                        <a:pt x="169" y="178"/>
                        <a:pt x="163" y="175"/>
                        <a:pt x="156" y="172"/>
                      </a:cubicBezTo>
                      <a:cubicBezTo>
                        <a:pt x="144" y="167"/>
                        <a:pt x="134" y="159"/>
                        <a:pt x="124" y="151"/>
                      </a:cubicBezTo>
                      <a:cubicBezTo>
                        <a:pt x="117" y="145"/>
                        <a:pt x="111" y="139"/>
                        <a:pt x="105" y="132"/>
                      </a:cubicBezTo>
                      <a:cubicBezTo>
                        <a:pt x="98" y="124"/>
                        <a:pt x="92" y="117"/>
                        <a:pt x="86" y="108"/>
                      </a:cubicBezTo>
                      <a:cubicBezTo>
                        <a:pt x="79" y="97"/>
                        <a:pt x="71" y="83"/>
                        <a:pt x="64" y="72"/>
                      </a:cubicBezTo>
                      <a:cubicBezTo>
                        <a:pt x="60" y="65"/>
                        <a:pt x="55" y="57"/>
                        <a:pt x="51" y="50"/>
                      </a:cubicBezTo>
                      <a:cubicBezTo>
                        <a:pt x="48" y="44"/>
                        <a:pt x="44" y="40"/>
                        <a:pt x="41" y="34"/>
                      </a:cubicBezTo>
                      <a:cubicBezTo>
                        <a:pt x="51" y="37"/>
                        <a:pt x="60" y="40"/>
                        <a:pt x="70" y="44"/>
                      </a:cubicBezTo>
                      <a:cubicBezTo>
                        <a:pt x="80" y="49"/>
                        <a:pt x="90" y="53"/>
                        <a:pt x="99" y="57"/>
                      </a:cubicBezTo>
                      <a:cubicBezTo>
                        <a:pt x="106" y="62"/>
                        <a:pt x="115" y="66"/>
                        <a:pt x="122" y="70"/>
                      </a:cubicBezTo>
                      <a:cubicBezTo>
                        <a:pt x="130" y="75"/>
                        <a:pt x="137" y="81"/>
                        <a:pt x="143" y="86"/>
                      </a:cubicBezTo>
                      <a:cubicBezTo>
                        <a:pt x="150" y="94"/>
                        <a:pt x="159" y="101"/>
                        <a:pt x="165" y="110"/>
                      </a:cubicBezTo>
                      <a:cubicBezTo>
                        <a:pt x="166" y="113"/>
                        <a:pt x="168" y="114"/>
                        <a:pt x="168" y="117"/>
                      </a:cubicBezTo>
                      <a:cubicBezTo>
                        <a:pt x="173" y="134"/>
                        <a:pt x="175" y="149"/>
                        <a:pt x="176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7" name="Google Shape;7687;p27"/>
                <p:cNvSpPr/>
                <p:nvPr/>
              </p:nvSpPr>
              <p:spPr>
                <a:xfrm>
                  <a:off x="5844960" y="4631760"/>
                  <a:ext cx="46440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059" extrusionOk="0">
                      <a:moveTo>
                        <a:pt x="104" y="0"/>
                      </a:moveTo>
                      <a:cubicBezTo>
                        <a:pt x="94" y="1"/>
                        <a:pt x="88" y="11"/>
                        <a:pt x="90" y="21"/>
                      </a:cubicBezTo>
                      <a:cubicBezTo>
                        <a:pt x="91" y="27"/>
                        <a:pt x="93" y="35"/>
                        <a:pt x="94" y="40"/>
                      </a:cubicBezTo>
                      <a:cubicBezTo>
                        <a:pt x="96" y="59"/>
                        <a:pt x="93" y="77"/>
                        <a:pt x="91" y="96"/>
                      </a:cubicBezTo>
                      <a:cubicBezTo>
                        <a:pt x="91" y="100"/>
                        <a:pt x="91" y="106"/>
                        <a:pt x="91" y="110"/>
                      </a:cubicBezTo>
                      <a:cubicBezTo>
                        <a:pt x="91" y="116"/>
                        <a:pt x="91" y="120"/>
                        <a:pt x="90" y="126"/>
                      </a:cubicBezTo>
                      <a:cubicBezTo>
                        <a:pt x="90" y="135"/>
                        <a:pt x="88" y="145"/>
                        <a:pt x="88" y="154"/>
                      </a:cubicBezTo>
                      <a:cubicBezTo>
                        <a:pt x="88" y="164"/>
                        <a:pt x="88" y="173"/>
                        <a:pt x="87" y="183"/>
                      </a:cubicBezTo>
                      <a:cubicBezTo>
                        <a:pt x="87" y="193"/>
                        <a:pt x="85" y="204"/>
                        <a:pt x="85" y="214"/>
                      </a:cubicBezTo>
                      <a:cubicBezTo>
                        <a:pt x="85" y="234"/>
                        <a:pt x="85" y="255"/>
                        <a:pt x="87" y="275"/>
                      </a:cubicBezTo>
                      <a:cubicBezTo>
                        <a:pt x="88" y="282"/>
                        <a:pt x="88" y="291"/>
                        <a:pt x="90" y="298"/>
                      </a:cubicBezTo>
                      <a:cubicBezTo>
                        <a:pt x="91" y="306"/>
                        <a:pt x="91" y="311"/>
                        <a:pt x="93" y="319"/>
                      </a:cubicBezTo>
                      <a:cubicBezTo>
                        <a:pt x="94" y="336"/>
                        <a:pt x="95" y="353"/>
                        <a:pt x="93" y="370"/>
                      </a:cubicBezTo>
                      <a:cubicBezTo>
                        <a:pt x="92" y="388"/>
                        <a:pt x="91" y="405"/>
                        <a:pt x="88" y="421"/>
                      </a:cubicBezTo>
                      <a:cubicBezTo>
                        <a:pt x="87" y="440"/>
                        <a:pt x="84" y="458"/>
                        <a:pt x="81" y="477"/>
                      </a:cubicBezTo>
                      <a:cubicBezTo>
                        <a:pt x="78" y="495"/>
                        <a:pt x="75" y="512"/>
                        <a:pt x="72" y="530"/>
                      </a:cubicBezTo>
                      <a:cubicBezTo>
                        <a:pt x="69" y="549"/>
                        <a:pt x="65" y="566"/>
                        <a:pt x="61" y="585"/>
                      </a:cubicBezTo>
                      <a:cubicBezTo>
                        <a:pt x="56" y="606"/>
                        <a:pt x="52" y="626"/>
                        <a:pt x="49" y="646"/>
                      </a:cubicBezTo>
                      <a:cubicBezTo>
                        <a:pt x="46" y="667"/>
                        <a:pt x="45" y="686"/>
                        <a:pt x="42" y="706"/>
                      </a:cubicBezTo>
                      <a:cubicBezTo>
                        <a:pt x="40" y="715"/>
                        <a:pt x="39" y="725"/>
                        <a:pt x="39" y="734"/>
                      </a:cubicBezTo>
                      <a:cubicBezTo>
                        <a:pt x="39" y="744"/>
                        <a:pt x="39" y="754"/>
                        <a:pt x="37" y="764"/>
                      </a:cubicBezTo>
                      <a:cubicBezTo>
                        <a:pt x="37" y="785"/>
                        <a:pt x="36" y="805"/>
                        <a:pt x="36" y="826"/>
                      </a:cubicBezTo>
                      <a:cubicBezTo>
                        <a:pt x="36" y="845"/>
                        <a:pt x="36" y="863"/>
                        <a:pt x="35" y="884"/>
                      </a:cubicBezTo>
                      <a:cubicBezTo>
                        <a:pt x="33" y="923"/>
                        <a:pt x="30" y="964"/>
                        <a:pt x="29" y="1003"/>
                      </a:cubicBezTo>
                      <a:cubicBezTo>
                        <a:pt x="27" y="1044"/>
                        <a:pt x="26" y="1083"/>
                        <a:pt x="24" y="1124"/>
                      </a:cubicBezTo>
                      <a:cubicBezTo>
                        <a:pt x="24" y="1143"/>
                        <a:pt x="23" y="1162"/>
                        <a:pt x="24" y="1183"/>
                      </a:cubicBezTo>
                      <a:cubicBezTo>
                        <a:pt x="24" y="1204"/>
                        <a:pt x="24" y="1225"/>
                        <a:pt x="24" y="1247"/>
                      </a:cubicBezTo>
                      <a:cubicBezTo>
                        <a:pt x="24" y="1266"/>
                        <a:pt x="24" y="1286"/>
                        <a:pt x="24" y="1305"/>
                      </a:cubicBezTo>
                      <a:cubicBezTo>
                        <a:pt x="24" y="1325"/>
                        <a:pt x="24" y="1344"/>
                        <a:pt x="26" y="1365"/>
                      </a:cubicBezTo>
                      <a:cubicBezTo>
                        <a:pt x="27" y="1405"/>
                        <a:pt x="29" y="1448"/>
                        <a:pt x="29" y="1489"/>
                      </a:cubicBezTo>
                      <a:cubicBezTo>
                        <a:pt x="29" y="1509"/>
                        <a:pt x="29" y="1529"/>
                        <a:pt x="29" y="1550"/>
                      </a:cubicBezTo>
                      <a:cubicBezTo>
                        <a:pt x="29" y="1572"/>
                        <a:pt x="27" y="1592"/>
                        <a:pt x="26" y="1614"/>
                      </a:cubicBezTo>
                      <a:cubicBezTo>
                        <a:pt x="23" y="1655"/>
                        <a:pt x="21" y="1694"/>
                        <a:pt x="20" y="1735"/>
                      </a:cubicBezTo>
                      <a:cubicBezTo>
                        <a:pt x="18" y="1755"/>
                        <a:pt x="17" y="1777"/>
                        <a:pt x="16" y="1797"/>
                      </a:cubicBezTo>
                      <a:cubicBezTo>
                        <a:pt x="14" y="1816"/>
                        <a:pt x="13" y="1835"/>
                        <a:pt x="11" y="1856"/>
                      </a:cubicBezTo>
                      <a:cubicBezTo>
                        <a:pt x="8" y="1894"/>
                        <a:pt x="7" y="1931"/>
                        <a:pt x="4" y="1971"/>
                      </a:cubicBezTo>
                      <a:cubicBezTo>
                        <a:pt x="4" y="1977"/>
                        <a:pt x="4" y="1984"/>
                        <a:pt x="2" y="1990"/>
                      </a:cubicBezTo>
                      <a:cubicBezTo>
                        <a:pt x="2" y="1996"/>
                        <a:pt x="1" y="2001"/>
                        <a:pt x="1" y="2006"/>
                      </a:cubicBezTo>
                      <a:cubicBezTo>
                        <a:pt x="1" y="2012"/>
                        <a:pt x="0" y="2016"/>
                        <a:pt x="0" y="2022"/>
                      </a:cubicBezTo>
                      <a:cubicBezTo>
                        <a:pt x="0" y="2025"/>
                        <a:pt x="0" y="2028"/>
                        <a:pt x="0" y="2030"/>
                      </a:cubicBezTo>
                      <a:cubicBezTo>
                        <a:pt x="0" y="2036"/>
                        <a:pt x="0" y="2042"/>
                        <a:pt x="2" y="2048"/>
                      </a:cubicBezTo>
                      <a:cubicBezTo>
                        <a:pt x="7" y="2057"/>
                        <a:pt x="18" y="2061"/>
                        <a:pt x="27" y="2057"/>
                      </a:cubicBezTo>
                      <a:cubicBezTo>
                        <a:pt x="36" y="2052"/>
                        <a:pt x="39" y="2044"/>
                        <a:pt x="36" y="2035"/>
                      </a:cubicBezTo>
                      <a:cubicBezTo>
                        <a:pt x="36" y="2033"/>
                        <a:pt x="36" y="2030"/>
                        <a:pt x="36" y="2029"/>
                      </a:cubicBezTo>
                      <a:cubicBezTo>
                        <a:pt x="36" y="2026"/>
                        <a:pt x="36" y="2023"/>
                        <a:pt x="37" y="2019"/>
                      </a:cubicBezTo>
                      <a:cubicBezTo>
                        <a:pt x="37" y="2013"/>
                        <a:pt x="39" y="2006"/>
                        <a:pt x="39" y="2000"/>
                      </a:cubicBezTo>
                      <a:cubicBezTo>
                        <a:pt x="39" y="1993"/>
                        <a:pt x="40" y="1987"/>
                        <a:pt x="40" y="1979"/>
                      </a:cubicBezTo>
                      <a:cubicBezTo>
                        <a:pt x="40" y="1971"/>
                        <a:pt x="42" y="1962"/>
                        <a:pt x="42" y="1953"/>
                      </a:cubicBezTo>
                      <a:cubicBezTo>
                        <a:pt x="45" y="1915"/>
                        <a:pt x="46" y="1876"/>
                        <a:pt x="49" y="1838"/>
                      </a:cubicBezTo>
                      <a:cubicBezTo>
                        <a:pt x="51" y="1818"/>
                        <a:pt x="53" y="1799"/>
                        <a:pt x="55" y="1778"/>
                      </a:cubicBezTo>
                      <a:cubicBezTo>
                        <a:pt x="56" y="1759"/>
                        <a:pt x="58" y="1739"/>
                        <a:pt x="58" y="1719"/>
                      </a:cubicBezTo>
                      <a:cubicBezTo>
                        <a:pt x="59" y="1678"/>
                        <a:pt x="62" y="1637"/>
                        <a:pt x="65" y="1595"/>
                      </a:cubicBezTo>
                      <a:cubicBezTo>
                        <a:pt x="67" y="1553"/>
                        <a:pt x="67" y="1509"/>
                        <a:pt x="67" y="1467"/>
                      </a:cubicBezTo>
                      <a:cubicBezTo>
                        <a:pt x="67" y="1426"/>
                        <a:pt x="64" y="1385"/>
                        <a:pt x="62" y="1344"/>
                      </a:cubicBezTo>
                      <a:cubicBezTo>
                        <a:pt x="62" y="1324"/>
                        <a:pt x="62" y="1305"/>
                        <a:pt x="61" y="1285"/>
                      </a:cubicBezTo>
                      <a:cubicBezTo>
                        <a:pt x="61" y="1264"/>
                        <a:pt x="61" y="1244"/>
                        <a:pt x="61" y="1222"/>
                      </a:cubicBezTo>
                      <a:cubicBezTo>
                        <a:pt x="61" y="1201"/>
                        <a:pt x="61" y="1180"/>
                        <a:pt x="61" y="1159"/>
                      </a:cubicBezTo>
                      <a:cubicBezTo>
                        <a:pt x="61" y="1140"/>
                        <a:pt x="62" y="1121"/>
                        <a:pt x="62" y="1102"/>
                      </a:cubicBezTo>
                      <a:cubicBezTo>
                        <a:pt x="62" y="1062"/>
                        <a:pt x="65" y="1022"/>
                        <a:pt x="67" y="982"/>
                      </a:cubicBezTo>
                      <a:cubicBezTo>
                        <a:pt x="69" y="942"/>
                        <a:pt x="71" y="903"/>
                        <a:pt x="72" y="863"/>
                      </a:cubicBezTo>
                      <a:cubicBezTo>
                        <a:pt x="72" y="843"/>
                        <a:pt x="73" y="825"/>
                        <a:pt x="74" y="804"/>
                      </a:cubicBezTo>
                      <a:cubicBezTo>
                        <a:pt x="76" y="784"/>
                        <a:pt x="75" y="764"/>
                        <a:pt x="75" y="744"/>
                      </a:cubicBezTo>
                      <a:cubicBezTo>
                        <a:pt x="75" y="725"/>
                        <a:pt x="78" y="705"/>
                        <a:pt x="81" y="686"/>
                      </a:cubicBezTo>
                      <a:cubicBezTo>
                        <a:pt x="83" y="667"/>
                        <a:pt x="85" y="649"/>
                        <a:pt x="88" y="630"/>
                      </a:cubicBezTo>
                      <a:cubicBezTo>
                        <a:pt x="91" y="611"/>
                        <a:pt x="96" y="593"/>
                        <a:pt x="100" y="574"/>
                      </a:cubicBezTo>
                      <a:cubicBezTo>
                        <a:pt x="102" y="565"/>
                        <a:pt x="104" y="555"/>
                        <a:pt x="106" y="546"/>
                      </a:cubicBezTo>
                      <a:cubicBezTo>
                        <a:pt x="107" y="536"/>
                        <a:pt x="110" y="524"/>
                        <a:pt x="112" y="514"/>
                      </a:cubicBezTo>
                      <a:cubicBezTo>
                        <a:pt x="115" y="496"/>
                        <a:pt x="118" y="477"/>
                        <a:pt x="120" y="460"/>
                      </a:cubicBezTo>
                      <a:cubicBezTo>
                        <a:pt x="123" y="441"/>
                        <a:pt x="125" y="422"/>
                        <a:pt x="126" y="403"/>
                      </a:cubicBezTo>
                      <a:cubicBezTo>
                        <a:pt x="128" y="383"/>
                        <a:pt x="129" y="361"/>
                        <a:pt x="129" y="340"/>
                      </a:cubicBezTo>
                      <a:cubicBezTo>
                        <a:pt x="129" y="327"/>
                        <a:pt x="128" y="314"/>
                        <a:pt x="126" y="303"/>
                      </a:cubicBezTo>
                      <a:cubicBezTo>
                        <a:pt x="125" y="291"/>
                        <a:pt x="123" y="279"/>
                        <a:pt x="122" y="268"/>
                      </a:cubicBezTo>
                      <a:cubicBezTo>
                        <a:pt x="120" y="250"/>
                        <a:pt x="120" y="233"/>
                        <a:pt x="120" y="215"/>
                      </a:cubicBezTo>
                      <a:cubicBezTo>
                        <a:pt x="120" y="195"/>
                        <a:pt x="122" y="176"/>
                        <a:pt x="122" y="155"/>
                      </a:cubicBezTo>
                      <a:cubicBezTo>
                        <a:pt x="122" y="145"/>
                        <a:pt x="123" y="137"/>
                        <a:pt x="123" y="126"/>
                      </a:cubicBezTo>
                      <a:cubicBezTo>
                        <a:pt x="123" y="116"/>
                        <a:pt x="123" y="107"/>
                        <a:pt x="125" y="97"/>
                      </a:cubicBezTo>
                      <a:cubicBezTo>
                        <a:pt x="125" y="88"/>
                        <a:pt x="126" y="78"/>
                        <a:pt x="128" y="69"/>
                      </a:cubicBezTo>
                      <a:cubicBezTo>
                        <a:pt x="128" y="65"/>
                        <a:pt x="128" y="59"/>
                        <a:pt x="129" y="55"/>
                      </a:cubicBezTo>
                      <a:cubicBezTo>
                        <a:pt x="129" y="49"/>
                        <a:pt x="129" y="42"/>
                        <a:pt x="128" y="36"/>
                      </a:cubicBezTo>
                      <a:cubicBezTo>
                        <a:pt x="128" y="29"/>
                        <a:pt x="125" y="23"/>
                        <a:pt x="123" y="16"/>
                      </a:cubicBezTo>
                      <a:lnTo>
                        <a:pt x="123" y="14"/>
                      </a:lnTo>
                      <a:cubicBezTo>
                        <a:pt x="123" y="4"/>
                        <a:pt x="113" y="-2"/>
                        <a:pt x="104" y="0"/>
                      </a:cubicBezTo>
                      <a:moveTo>
                        <a:pt x="37" y="2033"/>
                      </a:moveTo>
                      <a:lnTo>
                        <a:pt x="37" y="20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88" name="Google Shape;7688;p27"/>
              <p:cNvGrpSpPr/>
              <p:nvPr/>
            </p:nvGrpSpPr>
            <p:grpSpPr>
              <a:xfrm rot="831376">
                <a:off x="8117098" y="4463595"/>
                <a:ext cx="177367" cy="1300202"/>
                <a:chOff x="5780160" y="3804840"/>
                <a:chExt cx="216720" cy="1588680"/>
              </a:xfrm>
            </p:grpSpPr>
            <p:sp>
              <p:nvSpPr>
                <p:cNvPr id="7689" name="Google Shape;7689;p27"/>
                <p:cNvSpPr/>
                <p:nvPr/>
              </p:nvSpPr>
              <p:spPr>
                <a:xfrm>
                  <a:off x="5890320" y="4581360"/>
                  <a:ext cx="72360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45" extrusionOk="0">
                      <a:moveTo>
                        <a:pt x="200" y="8"/>
                      </a:moveTo>
                      <a:cubicBezTo>
                        <a:pt x="196" y="3"/>
                        <a:pt x="188" y="0"/>
                        <a:pt x="181" y="0"/>
                      </a:cubicBezTo>
                      <a:cubicBezTo>
                        <a:pt x="175" y="0"/>
                        <a:pt x="171" y="4"/>
                        <a:pt x="165" y="7"/>
                      </a:cubicBezTo>
                      <a:cubicBezTo>
                        <a:pt x="162" y="10"/>
                        <a:pt x="158" y="13"/>
                        <a:pt x="155" y="14"/>
                      </a:cubicBezTo>
                      <a:cubicBezTo>
                        <a:pt x="147" y="20"/>
                        <a:pt x="140" y="26"/>
                        <a:pt x="133" y="32"/>
                      </a:cubicBezTo>
                      <a:cubicBezTo>
                        <a:pt x="117" y="45"/>
                        <a:pt x="102" y="58"/>
                        <a:pt x="88" y="71"/>
                      </a:cubicBezTo>
                      <a:cubicBezTo>
                        <a:pt x="75" y="84"/>
                        <a:pt x="61" y="97"/>
                        <a:pt x="50" y="112"/>
                      </a:cubicBezTo>
                      <a:cubicBezTo>
                        <a:pt x="44" y="119"/>
                        <a:pt x="38" y="126"/>
                        <a:pt x="34" y="135"/>
                      </a:cubicBezTo>
                      <a:cubicBezTo>
                        <a:pt x="28" y="144"/>
                        <a:pt x="22" y="153"/>
                        <a:pt x="18" y="161"/>
                      </a:cubicBezTo>
                      <a:cubicBezTo>
                        <a:pt x="13" y="172"/>
                        <a:pt x="10" y="182"/>
                        <a:pt x="8" y="192"/>
                      </a:cubicBezTo>
                      <a:cubicBezTo>
                        <a:pt x="5" y="201"/>
                        <a:pt x="3" y="209"/>
                        <a:pt x="2" y="218"/>
                      </a:cubicBezTo>
                      <a:cubicBezTo>
                        <a:pt x="-1" y="236"/>
                        <a:pt x="-1" y="253"/>
                        <a:pt x="2" y="271"/>
                      </a:cubicBezTo>
                      <a:cubicBezTo>
                        <a:pt x="3" y="285"/>
                        <a:pt x="8" y="298"/>
                        <a:pt x="12" y="313"/>
                      </a:cubicBezTo>
                      <a:cubicBezTo>
                        <a:pt x="13" y="317"/>
                        <a:pt x="16" y="323"/>
                        <a:pt x="18" y="328"/>
                      </a:cubicBezTo>
                      <a:cubicBezTo>
                        <a:pt x="18" y="329"/>
                        <a:pt x="19" y="330"/>
                        <a:pt x="21" y="333"/>
                      </a:cubicBezTo>
                      <a:cubicBezTo>
                        <a:pt x="25" y="342"/>
                        <a:pt x="35" y="348"/>
                        <a:pt x="44" y="344"/>
                      </a:cubicBezTo>
                      <a:cubicBezTo>
                        <a:pt x="48" y="342"/>
                        <a:pt x="53" y="338"/>
                        <a:pt x="54" y="332"/>
                      </a:cubicBezTo>
                      <a:cubicBezTo>
                        <a:pt x="59" y="330"/>
                        <a:pt x="63" y="328"/>
                        <a:pt x="64" y="322"/>
                      </a:cubicBezTo>
                      <a:cubicBezTo>
                        <a:pt x="66" y="317"/>
                        <a:pt x="69" y="314"/>
                        <a:pt x="70" y="311"/>
                      </a:cubicBezTo>
                      <a:cubicBezTo>
                        <a:pt x="70" y="313"/>
                        <a:pt x="69" y="313"/>
                        <a:pt x="69" y="314"/>
                      </a:cubicBezTo>
                      <a:cubicBezTo>
                        <a:pt x="88" y="285"/>
                        <a:pt x="111" y="259"/>
                        <a:pt x="131" y="231"/>
                      </a:cubicBezTo>
                      <a:cubicBezTo>
                        <a:pt x="143" y="215"/>
                        <a:pt x="153" y="199"/>
                        <a:pt x="162" y="180"/>
                      </a:cubicBezTo>
                      <a:cubicBezTo>
                        <a:pt x="171" y="163"/>
                        <a:pt x="178" y="144"/>
                        <a:pt x="182" y="125"/>
                      </a:cubicBezTo>
                      <a:cubicBezTo>
                        <a:pt x="188" y="108"/>
                        <a:pt x="193" y="90"/>
                        <a:pt x="196" y="73"/>
                      </a:cubicBezTo>
                      <a:cubicBezTo>
                        <a:pt x="197" y="64"/>
                        <a:pt x="198" y="55"/>
                        <a:pt x="200" y="45"/>
                      </a:cubicBezTo>
                      <a:cubicBezTo>
                        <a:pt x="200" y="39"/>
                        <a:pt x="201" y="35"/>
                        <a:pt x="201" y="29"/>
                      </a:cubicBezTo>
                      <a:cubicBezTo>
                        <a:pt x="201" y="24"/>
                        <a:pt x="201" y="19"/>
                        <a:pt x="200" y="13"/>
                      </a:cubicBezTo>
                      <a:cubicBezTo>
                        <a:pt x="201" y="11"/>
                        <a:pt x="201" y="10"/>
                        <a:pt x="200" y="8"/>
                      </a:cubicBezTo>
                      <a:moveTo>
                        <a:pt x="155" y="62"/>
                      </a:moveTo>
                      <a:cubicBezTo>
                        <a:pt x="158" y="59"/>
                        <a:pt x="161" y="57"/>
                        <a:pt x="163" y="55"/>
                      </a:cubicBezTo>
                      <a:cubicBezTo>
                        <a:pt x="162" y="61"/>
                        <a:pt x="161" y="68"/>
                        <a:pt x="159" y="74"/>
                      </a:cubicBezTo>
                      <a:cubicBezTo>
                        <a:pt x="156" y="89"/>
                        <a:pt x="152" y="103"/>
                        <a:pt x="147" y="118"/>
                      </a:cubicBezTo>
                      <a:cubicBezTo>
                        <a:pt x="143" y="131"/>
                        <a:pt x="139" y="144"/>
                        <a:pt x="133" y="157"/>
                      </a:cubicBezTo>
                      <a:cubicBezTo>
                        <a:pt x="128" y="169"/>
                        <a:pt x="123" y="180"/>
                        <a:pt x="115" y="191"/>
                      </a:cubicBezTo>
                      <a:cubicBezTo>
                        <a:pt x="102" y="211"/>
                        <a:pt x="88" y="230"/>
                        <a:pt x="72" y="250"/>
                      </a:cubicBezTo>
                      <a:cubicBezTo>
                        <a:pt x="64" y="259"/>
                        <a:pt x="57" y="269"/>
                        <a:pt x="51" y="278"/>
                      </a:cubicBezTo>
                      <a:cubicBezTo>
                        <a:pt x="48" y="282"/>
                        <a:pt x="45" y="287"/>
                        <a:pt x="43" y="291"/>
                      </a:cubicBezTo>
                      <a:cubicBezTo>
                        <a:pt x="41" y="288"/>
                        <a:pt x="41" y="285"/>
                        <a:pt x="40" y="282"/>
                      </a:cubicBezTo>
                      <a:cubicBezTo>
                        <a:pt x="37" y="269"/>
                        <a:pt x="35" y="256"/>
                        <a:pt x="35" y="243"/>
                      </a:cubicBezTo>
                      <a:cubicBezTo>
                        <a:pt x="37" y="227"/>
                        <a:pt x="40" y="211"/>
                        <a:pt x="44" y="195"/>
                      </a:cubicBezTo>
                      <a:cubicBezTo>
                        <a:pt x="45" y="191"/>
                        <a:pt x="47" y="185"/>
                        <a:pt x="50" y="180"/>
                      </a:cubicBezTo>
                      <a:cubicBezTo>
                        <a:pt x="51" y="176"/>
                        <a:pt x="54" y="172"/>
                        <a:pt x="57" y="167"/>
                      </a:cubicBezTo>
                      <a:cubicBezTo>
                        <a:pt x="66" y="156"/>
                        <a:pt x="75" y="142"/>
                        <a:pt x="83" y="131"/>
                      </a:cubicBezTo>
                      <a:cubicBezTo>
                        <a:pt x="94" y="119"/>
                        <a:pt x="104" y="108"/>
                        <a:pt x="115" y="97"/>
                      </a:cubicBezTo>
                      <a:cubicBezTo>
                        <a:pt x="128" y="84"/>
                        <a:pt x="142" y="74"/>
                        <a:pt x="155" y="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0" name="Google Shape;7690;p27"/>
                <p:cNvSpPr/>
                <p:nvPr/>
              </p:nvSpPr>
              <p:spPr>
                <a:xfrm>
                  <a:off x="5896800" y="4501440"/>
                  <a:ext cx="73800" cy="13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81" extrusionOk="0">
                      <a:moveTo>
                        <a:pt x="201" y="19"/>
                      </a:moveTo>
                      <a:cubicBezTo>
                        <a:pt x="201" y="18"/>
                        <a:pt x="199" y="15"/>
                        <a:pt x="198" y="13"/>
                      </a:cubicBezTo>
                      <a:cubicBezTo>
                        <a:pt x="196" y="10"/>
                        <a:pt x="195" y="9"/>
                        <a:pt x="194" y="8"/>
                      </a:cubicBezTo>
                      <a:cubicBezTo>
                        <a:pt x="192" y="5"/>
                        <a:pt x="189" y="3"/>
                        <a:pt x="186" y="2"/>
                      </a:cubicBezTo>
                      <a:cubicBezTo>
                        <a:pt x="173" y="-6"/>
                        <a:pt x="159" y="8"/>
                        <a:pt x="148" y="15"/>
                      </a:cubicBezTo>
                      <a:cubicBezTo>
                        <a:pt x="143" y="21"/>
                        <a:pt x="135" y="26"/>
                        <a:pt x="129" y="32"/>
                      </a:cubicBezTo>
                      <a:cubicBezTo>
                        <a:pt x="115" y="47"/>
                        <a:pt x="99" y="60"/>
                        <a:pt x="86" y="76"/>
                      </a:cubicBezTo>
                      <a:cubicBezTo>
                        <a:pt x="73" y="89"/>
                        <a:pt x="61" y="104"/>
                        <a:pt x="49" y="118"/>
                      </a:cubicBezTo>
                      <a:cubicBezTo>
                        <a:pt x="38" y="136"/>
                        <a:pt x="26" y="152"/>
                        <a:pt x="19" y="171"/>
                      </a:cubicBezTo>
                      <a:cubicBezTo>
                        <a:pt x="10" y="190"/>
                        <a:pt x="6" y="209"/>
                        <a:pt x="3" y="229"/>
                      </a:cubicBezTo>
                      <a:cubicBezTo>
                        <a:pt x="0" y="249"/>
                        <a:pt x="0" y="270"/>
                        <a:pt x="0" y="292"/>
                      </a:cubicBezTo>
                      <a:cubicBezTo>
                        <a:pt x="0" y="311"/>
                        <a:pt x="3" y="331"/>
                        <a:pt x="4" y="350"/>
                      </a:cubicBezTo>
                      <a:cubicBezTo>
                        <a:pt x="4" y="354"/>
                        <a:pt x="6" y="360"/>
                        <a:pt x="6" y="364"/>
                      </a:cubicBezTo>
                      <a:cubicBezTo>
                        <a:pt x="7" y="375"/>
                        <a:pt x="16" y="383"/>
                        <a:pt x="26" y="381"/>
                      </a:cubicBezTo>
                      <a:cubicBezTo>
                        <a:pt x="36" y="380"/>
                        <a:pt x="43" y="370"/>
                        <a:pt x="42" y="360"/>
                      </a:cubicBezTo>
                      <a:cubicBezTo>
                        <a:pt x="39" y="343"/>
                        <a:pt x="38" y="327"/>
                        <a:pt x="36" y="309"/>
                      </a:cubicBezTo>
                      <a:cubicBezTo>
                        <a:pt x="35" y="293"/>
                        <a:pt x="35" y="279"/>
                        <a:pt x="35" y="262"/>
                      </a:cubicBezTo>
                      <a:cubicBezTo>
                        <a:pt x="35" y="252"/>
                        <a:pt x="36" y="244"/>
                        <a:pt x="38" y="233"/>
                      </a:cubicBezTo>
                      <a:cubicBezTo>
                        <a:pt x="39" y="225"/>
                        <a:pt x="42" y="214"/>
                        <a:pt x="43" y="206"/>
                      </a:cubicBezTo>
                      <a:cubicBezTo>
                        <a:pt x="46" y="198"/>
                        <a:pt x="49" y="190"/>
                        <a:pt x="52" y="182"/>
                      </a:cubicBezTo>
                      <a:cubicBezTo>
                        <a:pt x="55" y="175"/>
                        <a:pt x="60" y="169"/>
                        <a:pt x="64" y="161"/>
                      </a:cubicBezTo>
                      <a:cubicBezTo>
                        <a:pt x="68" y="154"/>
                        <a:pt x="74" y="146"/>
                        <a:pt x="78" y="139"/>
                      </a:cubicBezTo>
                      <a:cubicBezTo>
                        <a:pt x="84" y="130"/>
                        <a:pt x="90" y="123"/>
                        <a:pt x="97" y="115"/>
                      </a:cubicBezTo>
                      <a:cubicBezTo>
                        <a:pt x="103" y="108"/>
                        <a:pt x="110" y="101"/>
                        <a:pt x="116" y="95"/>
                      </a:cubicBezTo>
                      <a:cubicBezTo>
                        <a:pt x="122" y="88"/>
                        <a:pt x="129" y="82"/>
                        <a:pt x="135" y="75"/>
                      </a:cubicBezTo>
                      <a:cubicBezTo>
                        <a:pt x="143" y="67"/>
                        <a:pt x="152" y="61"/>
                        <a:pt x="159" y="53"/>
                      </a:cubicBezTo>
                      <a:cubicBezTo>
                        <a:pt x="162" y="51"/>
                        <a:pt x="163" y="48"/>
                        <a:pt x="166" y="45"/>
                      </a:cubicBezTo>
                      <a:cubicBezTo>
                        <a:pt x="166" y="47"/>
                        <a:pt x="166" y="48"/>
                        <a:pt x="166" y="50"/>
                      </a:cubicBezTo>
                      <a:cubicBezTo>
                        <a:pt x="166" y="57"/>
                        <a:pt x="166" y="63"/>
                        <a:pt x="166" y="70"/>
                      </a:cubicBezTo>
                      <a:cubicBezTo>
                        <a:pt x="166" y="83"/>
                        <a:pt x="167" y="95"/>
                        <a:pt x="167" y="108"/>
                      </a:cubicBezTo>
                      <a:cubicBezTo>
                        <a:pt x="166" y="131"/>
                        <a:pt x="161" y="155"/>
                        <a:pt x="156" y="178"/>
                      </a:cubicBezTo>
                      <a:cubicBezTo>
                        <a:pt x="151" y="191"/>
                        <a:pt x="145" y="203"/>
                        <a:pt x="141" y="216"/>
                      </a:cubicBezTo>
                      <a:cubicBezTo>
                        <a:pt x="135" y="228"/>
                        <a:pt x="129" y="239"/>
                        <a:pt x="124" y="249"/>
                      </a:cubicBezTo>
                      <a:lnTo>
                        <a:pt x="122" y="251"/>
                      </a:lnTo>
                      <a:cubicBezTo>
                        <a:pt x="116" y="258"/>
                        <a:pt x="116" y="270"/>
                        <a:pt x="125" y="277"/>
                      </a:cubicBezTo>
                      <a:cubicBezTo>
                        <a:pt x="132" y="283"/>
                        <a:pt x="145" y="283"/>
                        <a:pt x="151" y="274"/>
                      </a:cubicBezTo>
                      <a:cubicBezTo>
                        <a:pt x="156" y="268"/>
                        <a:pt x="159" y="262"/>
                        <a:pt x="161" y="257"/>
                      </a:cubicBezTo>
                      <a:cubicBezTo>
                        <a:pt x="166" y="249"/>
                        <a:pt x="170" y="242"/>
                        <a:pt x="173" y="233"/>
                      </a:cubicBezTo>
                      <a:cubicBezTo>
                        <a:pt x="176" y="226"/>
                        <a:pt x="179" y="219"/>
                        <a:pt x="183" y="212"/>
                      </a:cubicBezTo>
                      <a:cubicBezTo>
                        <a:pt x="188" y="203"/>
                        <a:pt x="191" y="194"/>
                        <a:pt x="194" y="184"/>
                      </a:cubicBezTo>
                      <a:cubicBezTo>
                        <a:pt x="198" y="166"/>
                        <a:pt x="202" y="149"/>
                        <a:pt x="204" y="131"/>
                      </a:cubicBezTo>
                      <a:cubicBezTo>
                        <a:pt x="205" y="121"/>
                        <a:pt x="205" y="110"/>
                        <a:pt x="205" y="99"/>
                      </a:cubicBezTo>
                      <a:cubicBezTo>
                        <a:pt x="205" y="91"/>
                        <a:pt x="205" y="80"/>
                        <a:pt x="204" y="72"/>
                      </a:cubicBezTo>
                      <a:cubicBezTo>
                        <a:pt x="204" y="63"/>
                        <a:pt x="204" y="54"/>
                        <a:pt x="204" y="44"/>
                      </a:cubicBezTo>
                      <a:cubicBezTo>
                        <a:pt x="204" y="40"/>
                        <a:pt x="204" y="34"/>
                        <a:pt x="204" y="29"/>
                      </a:cubicBezTo>
                      <a:cubicBezTo>
                        <a:pt x="204" y="25"/>
                        <a:pt x="202" y="22"/>
                        <a:pt x="201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1" name="Google Shape;7691;p27"/>
                <p:cNvSpPr/>
                <p:nvPr/>
              </p:nvSpPr>
              <p:spPr>
                <a:xfrm>
                  <a:off x="5896800" y="4385160"/>
                  <a:ext cx="87480" cy="17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87" extrusionOk="0">
                      <a:moveTo>
                        <a:pt x="229" y="33"/>
                      </a:moveTo>
                      <a:cubicBezTo>
                        <a:pt x="226" y="25"/>
                        <a:pt x="221" y="17"/>
                        <a:pt x="215" y="10"/>
                      </a:cubicBezTo>
                      <a:cubicBezTo>
                        <a:pt x="212" y="7"/>
                        <a:pt x="210" y="4"/>
                        <a:pt x="207" y="3"/>
                      </a:cubicBezTo>
                      <a:cubicBezTo>
                        <a:pt x="204" y="1"/>
                        <a:pt x="199" y="0"/>
                        <a:pt x="195" y="0"/>
                      </a:cubicBezTo>
                      <a:cubicBezTo>
                        <a:pt x="192" y="0"/>
                        <a:pt x="191" y="1"/>
                        <a:pt x="188" y="1"/>
                      </a:cubicBezTo>
                      <a:cubicBezTo>
                        <a:pt x="186" y="3"/>
                        <a:pt x="185" y="3"/>
                        <a:pt x="182" y="4"/>
                      </a:cubicBezTo>
                      <a:cubicBezTo>
                        <a:pt x="179" y="6"/>
                        <a:pt x="176" y="9"/>
                        <a:pt x="173" y="11"/>
                      </a:cubicBezTo>
                      <a:cubicBezTo>
                        <a:pt x="160" y="25"/>
                        <a:pt x="148" y="39"/>
                        <a:pt x="137" y="52"/>
                      </a:cubicBezTo>
                      <a:cubicBezTo>
                        <a:pt x="125" y="67"/>
                        <a:pt x="112" y="83"/>
                        <a:pt x="102" y="97"/>
                      </a:cubicBezTo>
                      <a:cubicBezTo>
                        <a:pt x="90" y="113"/>
                        <a:pt x="81" y="132"/>
                        <a:pt x="71" y="150"/>
                      </a:cubicBezTo>
                      <a:cubicBezTo>
                        <a:pt x="61" y="166"/>
                        <a:pt x="54" y="183"/>
                        <a:pt x="45" y="201"/>
                      </a:cubicBezTo>
                      <a:cubicBezTo>
                        <a:pt x="38" y="217"/>
                        <a:pt x="29" y="234"/>
                        <a:pt x="22" y="250"/>
                      </a:cubicBezTo>
                      <a:cubicBezTo>
                        <a:pt x="14" y="268"/>
                        <a:pt x="9" y="287"/>
                        <a:pt x="4" y="306"/>
                      </a:cubicBezTo>
                      <a:cubicBezTo>
                        <a:pt x="3" y="315"/>
                        <a:pt x="1" y="323"/>
                        <a:pt x="1" y="331"/>
                      </a:cubicBezTo>
                      <a:cubicBezTo>
                        <a:pt x="0" y="339"/>
                        <a:pt x="0" y="349"/>
                        <a:pt x="0" y="358"/>
                      </a:cubicBezTo>
                      <a:cubicBezTo>
                        <a:pt x="0" y="368"/>
                        <a:pt x="0" y="377"/>
                        <a:pt x="1" y="387"/>
                      </a:cubicBezTo>
                      <a:cubicBezTo>
                        <a:pt x="3" y="400"/>
                        <a:pt x="6" y="412"/>
                        <a:pt x="10" y="424"/>
                      </a:cubicBezTo>
                      <a:cubicBezTo>
                        <a:pt x="16" y="441"/>
                        <a:pt x="23" y="457"/>
                        <a:pt x="30" y="475"/>
                      </a:cubicBezTo>
                      <a:cubicBezTo>
                        <a:pt x="35" y="484"/>
                        <a:pt x="45" y="489"/>
                        <a:pt x="54" y="485"/>
                      </a:cubicBezTo>
                      <a:cubicBezTo>
                        <a:pt x="62" y="482"/>
                        <a:pt x="68" y="470"/>
                        <a:pt x="64" y="462"/>
                      </a:cubicBezTo>
                      <a:cubicBezTo>
                        <a:pt x="55" y="441"/>
                        <a:pt x="46" y="421"/>
                        <a:pt x="41" y="399"/>
                      </a:cubicBezTo>
                      <a:cubicBezTo>
                        <a:pt x="38" y="383"/>
                        <a:pt x="38" y="366"/>
                        <a:pt x="38" y="348"/>
                      </a:cubicBezTo>
                      <a:cubicBezTo>
                        <a:pt x="38" y="339"/>
                        <a:pt x="39" y="329"/>
                        <a:pt x="41" y="320"/>
                      </a:cubicBezTo>
                      <a:cubicBezTo>
                        <a:pt x="42" y="312"/>
                        <a:pt x="43" y="301"/>
                        <a:pt x="46" y="293"/>
                      </a:cubicBezTo>
                      <a:cubicBezTo>
                        <a:pt x="51" y="278"/>
                        <a:pt x="57" y="265"/>
                        <a:pt x="62" y="250"/>
                      </a:cubicBezTo>
                      <a:cubicBezTo>
                        <a:pt x="68" y="236"/>
                        <a:pt x="76" y="222"/>
                        <a:pt x="83" y="207"/>
                      </a:cubicBezTo>
                      <a:cubicBezTo>
                        <a:pt x="90" y="193"/>
                        <a:pt x="98" y="178"/>
                        <a:pt x="105" y="164"/>
                      </a:cubicBezTo>
                      <a:cubicBezTo>
                        <a:pt x="113" y="151"/>
                        <a:pt x="119" y="138"/>
                        <a:pt x="127" y="125"/>
                      </a:cubicBezTo>
                      <a:cubicBezTo>
                        <a:pt x="138" y="109"/>
                        <a:pt x="150" y="93"/>
                        <a:pt x="163" y="77"/>
                      </a:cubicBezTo>
                      <a:cubicBezTo>
                        <a:pt x="169" y="70"/>
                        <a:pt x="175" y="62"/>
                        <a:pt x="182" y="55"/>
                      </a:cubicBezTo>
                      <a:cubicBezTo>
                        <a:pt x="186" y="49"/>
                        <a:pt x="191" y="45"/>
                        <a:pt x="195" y="39"/>
                      </a:cubicBezTo>
                      <a:cubicBezTo>
                        <a:pt x="196" y="45"/>
                        <a:pt x="199" y="51"/>
                        <a:pt x="201" y="55"/>
                      </a:cubicBezTo>
                      <a:cubicBezTo>
                        <a:pt x="205" y="77"/>
                        <a:pt x="207" y="99"/>
                        <a:pt x="208" y="122"/>
                      </a:cubicBezTo>
                      <a:cubicBezTo>
                        <a:pt x="208" y="134"/>
                        <a:pt x="208" y="146"/>
                        <a:pt x="208" y="156"/>
                      </a:cubicBezTo>
                      <a:cubicBezTo>
                        <a:pt x="208" y="166"/>
                        <a:pt x="208" y="176"/>
                        <a:pt x="208" y="186"/>
                      </a:cubicBezTo>
                      <a:cubicBezTo>
                        <a:pt x="207" y="218"/>
                        <a:pt x="201" y="250"/>
                        <a:pt x="192" y="282"/>
                      </a:cubicBezTo>
                      <a:cubicBezTo>
                        <a:pt x="189" y="290"/>
                        <a:pt x="186" y="298"/>
                        <a:pt x="183" y="306"/>
                      </a:cubicBezTo>
                      <a:cubicBezTo>
                        <a:pt x="180" y="312"/>
                        <a:pt x="179" y="317"/>
                        <a:pt x="176" y="323"/>
                      </a:cubicBezTo>
                      <a:cubicBezTo>
                        <a:pt x="175" y="325"/>
                        <a:pt x="175" y="326"/>
                        <a:pt x="173" y="326"/>
                      </a:cubicBezTo>
                      <a:cubicBezTo>
                        <a:pt x="172" y="328"/>
                        <a:pt x="170" y="329"/>
                        <a:pt x="169" y="332"/>
                      </a:cubicBezTo>
                      <a:cubicBezTo>
                        <a:pt x="167" y="336"/>
                        <a:pt x="168" y="343"/>
                        <a:pt x="169" y="347"/>
                      </a:cubicBezTo>
                      <a:cubicBezTo>
                        <a:pt x="171" y="352"/>
                        <a:pt x="175" y="354"/>
                        <a:pt x="178" y="357"/>
                      </a:cubicBezTo>
                      <a:cubicBezTo>
                        <a:pt x="182" y="358"/>
                        <a:pt x="188" y="360"/>
                        <a:pt x="192" y="357"/>
                      </a:cubicBezTo>
                      <a:cubicBezTo>
                        <a:pt x="196" y="355"/>
                        <a:pt x="199" y="352"/>
                        <a:pt x="201" y="349"/>
                      </a:cubicBezTo>
                      <a:cubicBezTo>
                        <a:pt x="201" y="348"/>
                        <a:pt x="202" y="348"/>
                        <a:pt x="202" y="347"/>
                      </a:cubicBezTo>
                      <a:cubicBezTo>
                        <a:pt x="205" y="344"/>
                        <a:pt x="207" y="341"/>
                        <a:pt x="208" y="336"/>
                      </a:cubicBezTo>
                      <a:cubicBezTo>
                        <a:pt x="211" y="331"/>
                        <a:pt x="214" y="325"/>
                        <a:pt x="217" y="319"/>
                      </a:cubicBezTo>
                      <a:cubicBezTo>
                        <a:pt x="220" y="312"/>
                        <a:pt x="223" y="303"/>
                        <a:pt x="226" y="296"/>
                      </a:cubicBezTo>
                      <a:cubicBezTo>
                        <a:pt x="229" y="285"/>
                        <a:pt x="231" y="277"/>
                        <a:pt x="233" y="266"/>
                      </a:cubicBezTo>
                      <a:cubicBezTo>
                        <a:pt x="234" y="258"/>
                        <a:pt x="237" y="249"/>
                        <a:pt x="239" y="240"/>
                      </a:cubicBezTo>
                      <a:cubicBezTo>
                        <a:pt x="240" y="230"/>
                        <a:pt x="242" y="221"/>
                        <a:pt x="242" y="211"/>
                      </a:cubicBezTo>
                      <a:cubicBezTo>
                        <a:pt x="243" y="192"/>
                        <a:pt x="243" y="173"/>
                        <a:pt x="243" y="154"/>
                      </a:cubicBezTo>
                      <a:cubicBezTo>
                        <a:pt x="243" y="146"/>
                        <a:pt x="243" y="136"/>
                        <a:pt x="243" y="127"/>
                      </a:cubicBezTo>
                      <a:cubicBezTo>
                        <a:pt x="243" y="119"/>
                        <a:pt x="242" y="108"/>
                        <a:pt x="242" y="99"/>
                      </a:cubicBezTo>
                      <a:cubicBezTo>
                        <a:pt x="240" y="80"/>
                        <a:pt x="239" y="60"/>
                        <a:pt x="233" y="41"/>
                      </a:cubicBezTo>
                      <a:cubicBezTo>
                        <a:pt x="233" y="39"/>
                        <a:pt x="233" y="39"/>
                        <a:pt x="233" y="38"/>
                      </a:cubicBezTo>
                      <a:cubicBezTo>
                        <a:pt x="231" y="41"/>
                        <a:pt x="230" y="36"/>
                        <a:pt x="22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2" name="Google Shape;7692;p27"/>
                <p:cNvSpPr/>
                <p:nvPr/>
              </p:nvSpPr>
              <p:spPr>
                <a:xfrm>
                  <a:off x="5901120" y="4283280"/>
                  <a:ext cx="9576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510" extrusionOk="0">
                      <a:moveTo>
                        <a:pt x="254" y="48"/>
                      </a:moveTo>
                      <a:cubicBezTo>
                        <a:pt x="251" y="41"/>
                        <a:pt x="249" y="34"/>
                        <a:pt x="246" y="26"/>
                      </a:cubicBezTo>
                      <a:cubicBezTo>
                        <a:pt x="241" y="18"/>
                        <a:pt x="237" y="10"/>
                        <a:pt x="230" y="6"/>
                      </a:cubicBezTo>
                      <a:cubicBezTo>
                        <a:pt x="224" y="2"/>
                        <a:pt x="217" y="-1"/>
                        <a:pt x="209" y="0"/>
                      </a:cubicBezTo>
                      <a:cubicBezTo>
                        <a:pt x="203" y="2"/>
                        <a:pt x="199" y="3"/>
                        <a:pt x="195" y="6"/>
                      </a:cubicBezTo>
                      <a:cubicBezTo>
                        <a:pt x="189" y="10"/>
                        <a:pt x="183" y="16"/>
                        <a:pt x="179" y="22"/>
                      </a:cubicBezTo>
                      <a:cubicBezTo>
                        <a:pt x="167" y="35"/>
                        <a:pt x="157" y="50"/>
                        <a:pt x="147" y="63"/>
                      </a:cubicBezTo>
                      <a:cubicBezTo>
                        <a:pt x="131" y="86"/>
                        <a:pt x="117" y="109"/>
                        <a:pt x="103" y="133"/>
                      </a:cubicBezTo>
                      <a:cubicBezTo>
                        <a:pt x="93" y="149"/>
                        <a:pt x="82" y="163"/>
                        <a:pt x="72" y="181"/>
                      </a:cubicBezTo>
                      <a:cubicBezTo>
                        <a:pt x="62" y="197"/>
                        <a:pt x="53" y="214"/>
                        <a:pt x="45" y="232"/>
                      </a:cubicBezTo>
                      <a:cubicBezTo>
                        <a:pt x="37" y="248"/>
                        <a:pt x="29" y="265"/>
                        <a:pt x="23" y="283"/>
                      </a:cubicBezTo>
                      <a:cubicBezTo>
                        <a:pt x="15" y="302"/>
                        <a:pt x="10" y="321"/>
                        <a:pt x="5" y="340"/>
                      </a:cubicBezTo>
                      <a:cubicBezTo>
                        <a:pt x="-1" y="367"/>
                        <a:pt x="-1" y="395"/>
                        <a:pt x="1" y="423"/>
                      </a:cubicBezTo>
                      <a:cubicBezTo>
                        <a:pt x="2" y="437"/>
                        <a:pt x="5" y="450"/>
                        <a:pt x="10" y="463"/>
                      </a:cubicBezTo>
                      <a:cubicBezTo>
                        <a:pt x="11" y="469"/>
                        <a:pt x="13" y="474"/>
                        <a:pt x="15" y="480"/>
                      </a:cubicBezTo>
                      <a:cubicBezTo>
                        <a:pt x="18" y="487"/>
                        <a:pt x="21" y="493"/>
                        <a:pt x="24" y="498"/>
                      </a:cubicBezTo>
                      <a:cubicBezTo>
                        <a:pt x="27" y="503"/>
                        <a:pt x="29" y="506"/>
                        <a:pt x="33" y="509"/>
                      </a:cubicBezTo>
                      <a:cubicBezTo>
                        <a:pt x="37" y="510"/>
                        <a:pt x="44" y="511"/>
                        <a:pt x="48" y="509"/>
                      </a:cubicBezTo>
                      <a:cubicBezTo>
                        <a:pt x="53" y="508"/>
                        <a:pt x="55" y="503"/>
                        <a:pt x="58" y="500"/>
                      </a:cubicBezTo>
                      <a:cubicBezTo>
                        <a:pt x="59" y="496"/>
                        <a:pt x="61" y="490"/>
                        <a:pt x="58" y="485"/>
                      </a:cubicBezTo>
                      <a:cubicBezTo>
                        <a:pt x="50" y="471"/>
                        <a:pt x="45" y="456"/>
                        <a:pt x="40" y="440"/>
                      </a:cubicBezTo>
                      <a:cubicBezTo>
                        <a:pt x="37" y="423"/>
                        <a:pt x="36" y="407"/>
                        <a:pt x="36" y="389"/>
                      </a:cubicBezTo>
                      <a:cubicBezTo>
                        <a:pt x="37" y="369"/>
                        <a:pt x="39" y="348"/>
                        <a:pt x="45" y="328"/>
                      </a:cubicBezTo>
                      <a:cubicBezTo>
                        <a:pt x="49" y="316"/>
                        <a:pt x="52" y="306"/>
                        <a:pt x="56" y="294"/>
                      </a:cubicBezTo>
                      <a:cubicBezTo>
                        <a:pt x="61" y="283"/>
                        <a:pt x="65" y="271"/>
                        <a:pt x="71" y="261"/>
                      </a:cubicBezTo>
                      <a:cubicBezTo>
                        <a:pt x="81" y="239"/>
                        <a:pt x="91" y="216"/>
                        <a:pt x="104" y="195"/>
                      </a:cubicBezTo>
                      <a:cubicBezTo>
                        <a:pt x="113" y="182"/>
                        <a:pt x="122" y="168"/>
                        <a:pt x="131" y="155"/>
                      </a:cubicBezTo>
                      <a:cubicBezTo>
                        <a:pt x="141" y="140"/>
                        <a:pt x="149" y="124"/>
                        <a:pt x="158" y="108"/>
                      </a:cubicBezTo>
                      <a:cubicBezTo>
                        <a:pt x="167" y="95"/>
                        <a:pt x="176" y="80"/>
                        <a:pt x="184" y="69"/>
                      </a:cubicBezTo>
                      <a:cubicBezTo>
                        <a:pt x="189" y="63"/>
                        <a:pt x="195" y="56"/>
                        <a:pt x="200" y="50"/>
                      </a:cubicBezTo>
                      <a:cubicBezTo>
                        <a:pt x="203" y="47"/>
                        <a:pt x="206" y="42"/>
                        <a:pt x="209" y="40"/>
                      </a:cubicBezTo>
                      <a:lnTo>
                        <a:pt x="209" y="40"/>
                      </a:lnTo>
                      <a:cubicBezTo>
                        <a:pt x="217" y="53"/>
                        <a:pt x="221" y="67"/>
                        <a:pt x="224" y="82"/>
                      </a:cubicBezTo>
                      <a:cubicBezTo>
                        <a:pt x="228" y="99"/>
                        <a:pt x="230" y="117"/>
                        <a:pt x="230" y="134"/>
                      </a:cubicBezTo>
                      <a:cubicBezTo>
                        <a:pt x="230" y="146"/>
                        <a:pt x="228" y="158"/>
                        <a:pt x="227" y="168"/>
                      </a:cubicBezTo>
                      <a:cubicBezTo>
                        <a:pt x="225" y="179"/>
                        <a:pt x="224" y="190"/>
                        <a:pt x="221" y="200"/>
                      </a:cubicBezTo>
                      <a:cubicBezTo>
                        <a:pt x="217" y="213"/>
                        <a:pt x="212" y="225"/>
                        <a:pt x="206" y="238"/>
                      </a:cubicBezTo>
                      <a:cubicBezTo>
                        <a:pt x="200" y="251"/>
                        <a:pt x="195" y="262"/>
                        <a:pt x="187" y="274"/>
                      </a:cubicBezTo>
                      <a:cubicBezTo>
                        <a:pt x="186" y="277"/>
                        <a:pt x="184" y="278"/>
                        <a:pt x="183" y="281"/>
                      </a:cubicBezTo>
                      <a:cubicBezTo>
                        <a:pt x="182" y="283"/>
                        <a:pt x="180" y="286"/>
                        <a:pt x="179" y="287"/>
                      </a:cubicBezTo>
                      <a:cubicBezTo>
                        <a:pt x="174" y="290"/>
                        <a:pt x="173" y="295"/>
                        <a:pt x="171" y="299"/>
                      </a:cubicBezTo>
                      <a:cubicBezTo>
                        <a:pt x="170" y="304"/>
                        <a:pt x="171" y="309"/>
                        <a:pt x="174" y="312"/>
                      </a:cubicBezTo>
                      <a:cubicBezTo>
                        <a:pt x="177" y="316"/>
                        <a:pt x="182" y="318"/>
                        <a:pt x="186" y="319"/>
                      </a:cubicBezTo>
                      <a:cubicBezTo>
                        <a:pt x="192" y="321"/>
                        <a:pt x="195" y="319"/>
                        <a:pt x="199" y="316"/>
                      </a:cubicBezTo>
                      <a:cubicBezTo>
                        <a:pt x="203" y="313"/>
                        <a:pt x="206" y="309"/>
                        <a:pt x="209" y="306"/>
                      </a:cubicBezTo>
                      <a:cubicBezTo>
                        <a:pt x="212" y="303"/>
                        <a:pt x="214" y="299"/>
                        <a:pt x="217" y="294"/>
                      </a:cubicBezTo>
                      <a:cubicBezTo>
                        <a:pt x="221" y="287"/>
                        <a:pt x="227" y="278"/>
                        <a:pt x="231" y="270"/>
                      </a:cubicBezTo>
                      <a:cubicBezTo>
                        <a:pt x="238" y="254"/>
                        <a:pt x="246" y="238"/>
                        <a:pt x="251" y="222"/>
                      </a:cubicBezTo>
                      <a:cubicBezTo>
                        <a:pt x="254" y="213"/>
                        <a:pt x="257" y="203"/>
                        <a:pt x="260" y="192"/>
                      </a:cubicBezTo>
                      <a:cubicBezTo>
                        <a:pt x="262" y="184"/>
                        <a:pt x="263" y="175"/>
                        <a:pt x="263" y="166"/>
                      </a:cubicBezTo>
                      <a:cubicBezTo>
                        <a:pt x="265" y="147"/>
                        <a:pt x="266" y="127"/>
                        <a:pt x="265" y="107"/>
                      </a:cubicBezTo>
                      <a:cubicBezTo>
                        <a:pt x="263" y="98"/>
                        <a:pt x="263" y="88"/>
                        <a:pt x="260" y="79"/>
                      </a:cubicBezTo>
                      <a:cubicBezTo>
                        <a:pt x="259" y="73"/>
                        <a:pt x="257" y="67"/>
                        <a:pt x="256" y="61"/>
                      </a:cubicBezTo>
                      <a:cubicBezTo>
                        <a:pt x="257" y="57"/>
                        <a:pt x="256" y="53"/>
                        <a:pt x="254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3" name="Google Shape;7693;p27"/>
                <p:cNvSpPr/>
                <p:nvPr/>
              </p:nvSpPr>
              <p:spPr>
                <a:xfrm>
                  <a:off x="5833080" y="4470840"/>
                  <a:ext cx="83160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350" extrusionOk="0">
                      <a:moveTo>
                        <a:pt x="226" y="213"/>
                      </a:moveTo>
                      <a:cubicBezTo>
                        <a:pt x="225" y="209"/>
                        <a:pt x="223" y="206"/>
                        <a:pt x="222" y="202"/>
                      </a:cubicBezTo>
                      <a:cubicBezTo>
                        <a:pt x="218" y="193"/>
                        <a:pt x="215" y="184"/>
                        <a:pt x="210" y="176"/>
                      </a:cubicBezTo>
                      <a:cubicBezTo>
                        <a:pt x="202" y="158"/>
                        <a:pt x="190" y="142"/>
                        <a:pt x="177" y="128"/>
                      </a:cubicBezTo>
                      <a:cubicBezTo>
                        <a:pt x="169" y="120"/>
                        <a:pt x="162" y="113"/>
                        <a:pt x="155" y="106"/>
                      </a:cubicBezTo>
                      <a:cubicBezTo>
                        <a:pt x="149" y="100"/>
                        <a:pt x="142" y="93"/>
                        <a:pt x="136" y="87"/>
                      </a:cubicBezTo>
                      <a:cubicBezTo>
                        <a:pt x="123" y="74"/>
                        <a:pt x="107" y="62"/>
                        <a:pt x="92" y="50"/>
                      </a:cubicBezTo>
                      <a:cubicBezTo>
                        <a:pt x="79" y="39"/>
                        <a:pt x="66" y="26"/>
                        <a:pt x="51" y="15"/>
                      </a:cubicBezTo>
                      <a:cubicBezTo>
                        <a:pt x="44" y="9"/>
                        <a:pt x="35" y="2"/>
                        <a:pt x="27" y="1"/>
                      </a:cubicBezTo>
                      <a:cubicBezTo>
                        <a:pt x="17" y="-2"/>
                        <a:pt x="8" y="4"/>
                        <a:pt x="3" y="12"/>
                      </a:cubicBezTo>
                      <a:cubicBezTo>
                        <a:pt x="0" y="18"/>
                        <a:pt x="0" y="27"/>
                        <a:pt x="0" y="33"/>
                      </a:cubicBezTo>
                      <a:cubicBezTo>
                        <a:pt x="0" y="42"/>
                        <a:pt x="0" y="50"/>
                        <a:pt x="0" y="58"/>
                      </a:cubicBezTo>
                      <a:cubicBezTo>
                        <a:pt x="0" y="66"/>
                        <a:pt x="2" y="77"/>
                        <a:pt x="3" y="85"/>
                      </a:cubicBezTo>
                      <a:cubicBezTo>
                        <a:pt x="5" y="95"/>
                        <a:pt x="8" y="106"/>
                        <a:pt x="11" y="116"/>
                      </a:cubicBezTo>
                      <a:cubicBezTo>
                        <a:pt x="12" y="125"/>
                        <a:pt x="15" y="133"/>
                        <a:pt x="18" y="142"/>
                      </a:cubicBezTo>
                      <a:cubicBezTo>
                        <a:pt x="24" y="158"/>
                        <a:pt x="30" y="174"/>
                        <a:pt x="38" y="190"/>
                      </a:cubicBezTo>
                      <a:cubicBezTo>
                        <a:pt x="47" y="208"/>
                        <a:pt x="56" y="224"/>
                        <a:pt x="66" y="240"/>
                      </a:cubicBezTo>
                      <a:cubicBezTo>
                        <a:pt x="76" y="254"/>
                        <a:pt x="86" y="269"/>
                        <a:pt x="98" y="282"/>
                      </a:cubicBezTo>
                      <a:cubicBezTo>
                        <a:pt x="110" y="295"/>
                        <a:pt x="121" y="308"/>
                        <a:pt x="135" y="320"/>
                      </a:cubicBezTo>
                      <a:cubicBezTo>
                        <a:pt x="142" y="326"/>
                        <a:pt x="148" y="331"/>
                        <a:pt x="155" y="337"/>
                      </a:cubicBezTo>
                      <a:cubicBezTo>
                        <a:pt x="159" y="340"/>
                        <a:pt x="162" y="343"/>
                        <a:pt x="165" y="346"/>
                      </a:cubicBezTo>
                      <a:cubicBezTo>
                        <a:pt x="172" y="352"/>
                        <a:pt x="184" y="350"/>
                        <a:pt x="191" y="343"/>
                      </a:cubicBezTo>
                      <a:cubicBezTo>
                        <a:pt x="197" y="336"/>
                        <a:pt x="196" y="324"/>
                        <a:pt x="188" y="317"/>
                      </a:cubicBezTo>
                      <a:cubicBezTo>
                        <a:pt x="183" y="313"/>
                        <a:pt x="177" y="308"/>
                        <a:pt x="171" y="302"/>
                      </a:cubicBezTo>
                      <a:cubicBezTo>
                        <a:pt x="159" y="294"/>
                        <a:pt x="149" y="283"/>
                        <a:pt x="140" y="273"/>
                      </a:cubicBezTo>
                      <a:cubicBezTo>
                        <a:pt x="130" y="262"/>
                        <a:pt x="120" y="250"/>
                        <a:pt x="110" y="237"/>
                      </a:cubicBezTo>
                      <a:cubicBezTo>
                        <a:pt x="100" y="225"/>
                        <a:pt x="92" y="212"/>
                        <a:pt x="84" y="199"/>
                      </a:cubicBezTo>
                      <a:cubicBezTo>
                        <a:pt x="75" y="183"/>
                        <a:pt x="68" y="167"/>
                        <a:pt x="60" y="151"/>
                      </a:cubicBezTo>
                      <a:cubicBezTo>
                        <a:pt x="53" y="133"/>
                        <a:pt x="47" y="117"/>
                        <a:pt x="43" y="98"/>
                      </a:cubicBezTo>
                      <a:cubicBezTo>
                        <a:pt x="40" y="87"/>
                        <a:pt x="38" y="74"/>
                        <a:pt x="37" y="60"/>
                      </a:cubicBezTo>
                      <a:cubicBezTo>
                        <a:pt x="37" y="56"/>
                        <a:pt x="37" y="52"/>
                        <a:pt x="37" y="47"/>
                      </a:cubicBezTo>
                      <a:cubicBezTo>
                        <a:pt x="40" y="50"/>
                        <a:pt x="43" y="53"/>
                        <a:pt x="46" y="55"/>
                      </a:cubicBezTo>
                      <a:cubicBezTo>
                        <a:pt x="57" y="65"/>
                        <a:pt x="68" y="75"/>
                        <a:pt x="79" y="84"/>
                      </a:cubicBezTo>
                      <a:cubicBezTo>
                        <a:pt x="91" y="94"/>
                        <a:pt x="102" y="103"/>
                        <a:pt x="113" y="113"/>
                      </a:cubicBezTo>
                      <a:cubicBezTo>
                        <a:pt x="118" y="119"/>
                        <a:pt x="123" y="123"/>
                        <a:pt x="129" y="129"/>
                      </a:cubicBezTo>
                      <a:cubicBezTo>
                        <a:pt x="133" y="133"/>
                        <a:pt x="139" y="138"/>
                        <a:pt x="143" y="144"/>
                      </a:cubicBezTo>
                      <a:cubicBezTo>
                        <a:pt x="155" y="155"/>
                        <a:pt x="165" y="168"/>
                        <a:pt x="174" y="181"/>
                      </a:cubicBezTo>
                      <a:cubicBezTo>
                        <a:pt x="178" y="190"/>
                        <a:pt x="183" y="199"/>
                        <a:pt x="186" y="208"/>
                      </a:cubicBezTo>
                      <a:cubicBezTo>
                        <a:pt x="187" y="212"/>
                        <a:pt x="190" y="218"/>
                        <a:pt x="191" y="222"/>
                      </a:cubicBezTo>
                      <a:cubicBezTo>
                        <a:pt x="193" y="227"/>
                        <a:pt x="195" y="233"/>
                        <a:pt x="196" y="237"/>
                      </a:cubicBezTo>
                      <a:cubicBezTo>
                        <a:pt x="198" y="242"/>
                        <a:pt x="202" y="246"/>
                        <a:pt x="204" y="247"/>
                      </a:cubicBezTo>
                      <a:cubicBezTo>
                        <a:pt x="209" y="248"/>
                        <a:pt x="215" y="248"/>
                        <a:pt x="219" y="247"/>
                      </a:cubicBezTo>
                      <a:cubicBezTo>
                        <a:pt x="223" y="246"/>
                        <a:pt x="226" y="241"/>
                        <a:pt x="229" y="238"/>
                      </a:cubicBezTo>
                      <a:cubicBezTo>
                        <a:pt x="231" y="234"/>
                        <a:pt x="231" y="229"/>
                        <a:pt x="229" y="224"/>
                      </a:cubicBezTo>
                      <a:cubicBezTo>
                        <a:pt x="229" y="222"/>
                        <a:pt x="228" y="221"/>
                        <a:pt x="228" y="219"/>
                      </a:cubicBezTo>
                      <a:cubicBezTo>
                        <a:pt x="228" y="218"/>
                        <a:pt x="226" y="215"/>
                        <a:pt x="226" y="2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4" name="Google Shape;7694;p27"/>
                <p:cNvSpPr/>
                <p:nvPr/>
              </p:nvSpPr>
              <p:spPr>
                <a:xfrm>
                  <a:off x="5801760" y="4341960"/>
                  <a:ext cx="116280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95" extrusionOk="0">
                      <a:moveTo>
                        <a:pt x="322" y="343"/>
                      </a:moveTo>
                      <a:cubicBezTo>
                        <a:pt x="315" y="324"/>
                        <a:pt x="309" y="305"/>
                        <a:pt x="300" y="287"/>
                      </a:cubicBezTo>
                      <a:cubicBezTo>
                        <a:pt x="291" y="268"/>
                        <a:pt x="278" y="252"/>
                        <a:pt x="267" y="236"/>
                      </a:cubicBezTo>
                      <a:cubicBezTo>
                        <a:pt x="255" y="222"/>
                        <a:pt x="243" y="207"/>
                        <a:pt x="232" y="194"/>
                      </a:cubicBezTo>
                      <a:cubicBezTo>
                        <a:pt x="219" y="180"/>
                        <a:pt x="204" y="165"/>
                        <a:pt x="191" y="150"/>
                      </a:cubicBezTo>
                      <a:cubicBezTo>
                        <a:pt x="175" y="133"/>
                        <a:pt x="157" y="117"/>
                        <a:pt x="141" y="99"/>
                      </a:cubicBezTo>
                      <a:cubicBezTo>
                        <a:pt x="128" y="86"/>
                        <a:pt x="117" y="72"/>
                        <a:pt x="102" y="59"/>
                      </a:cubicBezTo>
                      <a:cubicBezTo>
                        <a:pt x="89" y="46"/>
                        <a:pt x="74" y="34"/>
                        <a:pt x="61" y="21"/>
                      </a:cubicBezTo>
                      <a:cubicBezTo>
                        <a:pt x="58" y="18"/>
                        <a:pt x="55" y="15"/>
                        <a:pt x="53" y="12"/>
                      </a:cubicBezTo>
                      <a:cubicBezTo>
                        <a:pt x="50" y="11"/>
                        <a:pt x="48" y="9"/>
                        <a:pt x="45" y="6"/>
                      </a:cubicBezTo>
                      <a:cubicBezTo>
                        <a:pt x="42" y="5"/>
                        <a:pt x="39" y="4"/>
                        <a:pt x="36" y="2"/>
                      </a:cubicBezTo>
                      <a:cubicBezTo>
                        <a:pt x="34" y="1"/>
                        <a:pt x="31" y="0"/>
                        <a:pt x="28" y="0"/>
                      </a:cubicBezTo>
                      <a:cubicBezTo>
                        <a:pt x="25" y="0"/>
                        <a:pt x="23" y="0"/>
                        <a:pt x="20" y="2"/>
                      </a:cubicBezTo>
                      <a:cubicBezTo>
                        <a:pt x="19" y="2"/>
                        <a:pt x="19" y="2"/>
                        <a:pt x="18" y="3"/>
                      </a:cubicBezTo>
                      <a:cubicBezTo>
                        <a:pt x="15" y="5"/>
                        <a:pt x="12" y="6"/>
                        <a:pt x="10" y="9"/>
                      </a:cubicBezTo>
                      <a:cubicBezTo>
                        <a:pt x="7" y="12"/>
                        <a:pt x="6" y="13"/>
                        <a:pt x="4" y="16"/>
                      </a:cubicBezTo>
                      <a:cubicBezTo>
                        <a:pt x="3" y="19"/>
                        <a:pt x="3" y="22"/>
                        <a:pt x="2" y="25"/>
                      </a:cubicBezTo>
                      <a:cubicBezTo>
                        <a:pt x="2" y="28"/>
                        <a:pt x="0" y="29"/>
                        <a:pt x="0" y="32"/>
                      </a:cubicBezTo>
                      <a:cubicBezTo>
                        <a:pt x="0" y="40"/>
                        <a:pt x="0" y="47"/>
                        <a:pt x="0" y="54"/>
                      </a:cubicBezTo>
                      <a:cubicBezTo>
                        <a:pt x="0" y="63"/>
                        <a:pt x="2" y="72"/>
                        <a:pt x="3" y="80"/>
                      </a:cubicBezTo>
                      <a:cubicBezTo>
                        <a:pt x="4" y="89"/>
                        <a:pt x="6" y="99"/>
                        <a:pt x="7" y="108"/>
                      </a:cubicBezTo>
                      <a:cubicBezTo>
                        <a:pt x="9" y="117"/>
                        <a:pt x="12" y="126"/>
                        <a:pt x="13" y="133"/>
                      </a:cubicBezTo>
                      <a:cubicBezTo>
                        <a:pt x="16" y="143"/>
                        <a:pt x="18" y="153"/>
                        <a:pt x="20" y="164"/>
                      </a:cubicBezTo>
                      <a:cubicBezTo>
                        <a:pt x="25" y="182"/>
                        <a:pt x="31" y="200"/>
                        <a:pt x="35" y="217"/>
                      </a:cubicBezTo>
                      <a:cubicBezTo>
                        <a:pt x="38" y="226"/>
                        <a:pt x="39" y="235"/>
                        <a:pt x="44" y="242"/>
                      </a:cubicBezTo>
                      <a:cubicBezTo>
                        <a:pt x="47" y="251"/>
                        <a:pt x="51" y="260"/>
                        <a:pt x="54" y="267"/>
                      </a:cubicBezTo>
                      <a:cubicBezTo>
                        <a:pt x="61" y="283"/>
                        <a:pt x="67" y="298"/>
                        <a:pt x="74" y="314"/>
                      </a:cubicBezTo>
                      <a:cubicBezTo>
                        <a:pt x="80" y="325"/>
                        <a:pt x="86" y="338"/>
                        <a:pt x="92" y="349"/>
                      </a:cubicBezTo>
                      <a:cubicBezTo>
                        <a:pt x="98" y="361"/>
                        <a:pt x="104" y="372"/>
                        <a:pt x="109" y="384"/>
                      </a:cubicBezTo>
                      <a:cubicBezTo>
                        <a:pt x="112" y="388"/>
                        <a:pt x="114" y="391"/>
                        <a:pt x="118" y="394"/>
                      </a:cubicBezTo>
                      <a:cubicBezTo>
                        <a:pt x="122" y="395"/>
                        <a:pt x="129" y="396"/>
                        <a:pt x="133" y="394"/>
                      </a:cubicBezTo>
                      <a:cubicBezTo>
                        <a:pt x="138" y="393"/>
                        <a:pt x="140" y="388"/>
                        <a:pt x="143" y="385"/>
                      </a:cubicBezTo>
                      <a:cubicBezTo>
                        <a:pt x="144" y="381"/>
                        <a:pt x="146" y="375"/>
                        <a:pt x="143" y="370"/>
                      </a:cubicBezTo>
                      <a:cubicBezTo>
                        <a:pt x="136" y="357"/>
                        <a:pt x="128" y="343"/>
                        <a:pt x="121" y="330"/>
                      </a:cubicBezTo>
                      <a:cubicBezTo>
                        <a:pt x="114" y="315"/>
                        <a:pt x="106" y="301"/>
                        <a:pt x="99" y="286"/>
                      </a:cubicBezTo>
                      <a:cubicBezTo>
                        <a:pt x="92" y="272"/>
                        <a:pt x="86" y="255"/>
                        <a:pt x="79" y="239"/>
                      </a:cubicBezTo>
                      <a:cubicBezTo>
                        <a:pt x="71" y="222"/>
                        <a:pt x="67" y="204"/>
                        <a:pt x="61" y="187"/>
                      </a:cubicBezTo>
                      <a:cubicBezTo>
                        <a:pt x="58" y="174"/>
                        <a:pt x="54" y="162"/>
                        <a:pt x="51" y="149"/>
                      </a:cubicBezTo>
                      <a:cubicBezTo>
                        <a:pt x="47" y="131"/>
                        <a:pt x="42" y="113"/>
                        <a:pt x="38" y="95"/>
                      </a:cubicBezTo>
                      <a:cubicBezTo>
                        <a:pt x="36" y="85"/>
                        <a:pt x="35" y="75"/>
                        <a:pt x="34" y="64"/>
                      </a:cubicBezTo>
                      <a:cubicBezTo>
                        <a:pt x="32" y="59"/>
                        <a:pt x="32" y="53"/>
                        <a:pt x="32" y="47"/>
                      </a:cubicBezTo>
                      <a:cubicBezTo>
                        <a:pt x="34" y="48"/>
                        <a:pt x="35" y="48"/>
                        <a:pt x="35" y="50"/>
                      </a:cubicBezTo>
                      <a:cubicBezTo>
                        <a:pt x="41" y="56"/>
                        <a:pt x="47" y="60"/>
                        <a:pt x="53" y="66"/>
                      </a:cubicBezTo>
                      <a:cubicBezTo>
                        <a:pt x="63" y="76"/>
                        <a:pt x="73" y="85"/>
                        <a:pt x="83" y="95"/>
                      </a:cubicBezTo>
                      <a:cubicBezTo>
                        <a:pt x="98" y="111"/>
                        <a:pt x="112" y="126"/>
                        <a:pt x="127" y="142"/>
                      </a:cubicBezTo>
                      <a:cubicBezTo>
                        <a:pt x="141" y="156"/>
                        <a:pt x="155" y="171"/>
                        <a:pt x="169" y="185"/>
                      </a:cubicBezTo>
                      <a:cubicBezTo>
                        <a:pt x="187" y="203"/>
                        <a:pt x="203" y="222"/>
                        <a:pt x="219" y="241"/>
                      </a:cubicBezTo>
                      <a:cubicBezTo>
                        <a:pt x="227" y="251"/>
                        <a:pt x="235" y="261"/>
                        <a:pt x="242" y="271"/>
                      </a:cubicBezTo>
                      <a:cubicBezTo>
                        <a:pt x="249" y="280"/>
                        <a:pt x="255" y="290"/>
                        <a:pt x="261" y="300"/>
                      </a:cubicBezTo>
                      <a:cubicBezTo>
                        <a:pt x="270" y="319"/>
                        <a:pt x="277" y="338"/>
                        <a:pt x="283" y="357"/>
                      </a:cubicBezTo>
                      <a:cubicBezTo>
                        <a:pt x="286" y="366"/>
                        <a:pt x="297" y="370"/>
                        <a:pt x="306" y="367"/>
                      </a:cubicBezTo>
                      <a:cubicBezTo>
                        <a:pt x="321" y="363"/>
                        <a:pt x="325" y="353"/>
                        <a:pt x="322" y="3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5" name="Google Shape;7695;p27"/>
                <p:cNvSpPr/>
                <p:nvPr/>
              </p:nvSpPr>
              <p:spPr>
                <a:xfrm>
                  <a:off x="5804280" y="4245120"/>
                  <a:ext cx="11052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475" extrusionOk="0">
                      <a:moveTo>
                        <a:pt x="305" y="441"/>
                      </a:moveTo>
                      <a:cubicBezTo>
                        <a:pt x="302" y="430"/>
                        <a:pt x="299" y="419"/>
                        <a:pt x="295" y="408"/>
                      </a:cubicBezTo>
                      <a:cubicBezTo>
                        <a:pt x="290" y="393"/>
                        <a:pt x="283" y="379"/>
                        <a:pt x="277" y="364"/>
                      </a:cubicBezTo>
                      <a:cubicBezTo>
                        <a:pt x="270" y="347"/>
                        <a:pt x="263" y="331"/>
                        <a:pt x="255" y="313"/>
                      </a:cubicBezTo>
                      <a:cubicBezTo>
                        <a:pt x="248" y="296"/>
                        <a:pt x="241" y="280"/>
                        <a:pt x="232" y="262"/>
                      </a:cubicBezTo>
                      <a:cubicBezTo>
                        <a:pt x="216" y="227"/>
                        <a:pt x="194" y="195"/>
                        <a:pt x="175" y="162"/>
                      </a:cubicBezTo>
                      <a:cubicBezTo>
                        <a:pt x="171" y="153"/>
                        <a:pt x="165" y="146"/>
                        <a:pt x="159" y="137"/>
                      </a:cubicBezTo>
                      <a:cubicBezTo>
                        <a:pt x="153" y="129"/>
                        <a:pt x="149" y="122"/>
                        <a:pt x="143" y="115"/>
                      </a:cubicBezTo>
                      <a:cubicBezTo>
                        <a:pt x="133" y="100"/>
                        <a:pt x="120" y="86"/>
                        <a:pt x="110" y="70"/>
                      </a:cubicBezTo>
                      <a:cubicBezTo>
                        <a:pt x="104" y="62"/>
                        <a:pt x="98" y="55"/>
                        <a:pt x="94" y="48"/>
                      </a:cubicBezTo>
                      <a:cubicBezTo>
                        <a:pt x="88" y="39"/>
                        <a:pt x="82" y="32"/>
                        <a:pt x="75" y="25"/>
                      </a:cubicBezTo>
                      <a:cubicBezTo>
                        <a:pt x="72" y="22"/>
                        <a:pt x="69" y="19"/>
                        <a:pt x="66" y="16"/>
                      </a:cubicBezTo>
                      <a:cubicBezTo>
                        <a:pt x="62" y="11"/>
                        <a:pt x="56" y="9"/>
                        <a:pt x="51" y="6"/>
                      </a:cubicBezTo>
                      <a:cubicBezTo>
                        <a:pt x="48" y="4"/>
                        <a:pt x="44" y="3"/>
                        <a:pt x="41" y="1"/>
                      </a:cubicBezTo>
                      <a:cubicBezTo>
                        <a:pt x="38" y="0"/>
                        <a:pt x="35" y="0"/>
                        <a:pt x="32" y="0"/>
                      </a:cubicBezTo>
                      <a:cubicBezTo>
                        <a:pt x="29" y="0"/>
                        <a:pt x="27" y="0"/>
                        <a:pt x="24" y="1"/>
                      </a:cubicBezTo>
                      <a:cubicBezTo>
                        <a:pt x="21" y="3"/>
                        <a:pt x="19" y="3"/>
                        <a:pt x="18" y="6"/>
                      </a:cubicBezTo>
                      <a:cubicBezTo>
                        <a:pt x="16" y="7"/>
                        <a:pt x="13" y="9"/>
                        <a:pt x="12" y="11"/>
                      </a:cubicBezTo>
                      <a:cubicBezTo>
                        <a:pt x="11" y="14"/>
                        <a:pt x="9" y="17"/>
                        <a:pt x="6" y="19"/>
                      </a:cubicBezTo>
                      <a:cubicBezTo>
                        <a:pt x="3" y="23"/>
                        <a:pt x="2" y="29"/>
                        <a:pt x="2" y="33"/>
                      </a:cubicBezTo>
                      <a:cubicBezTo>
                        <a:pt x="0" y="38"/>
                        <a:pt x="0" y="42"/>
                        <a:pt x="0" y="46"/>
                      </a:cubicBezTo>
                      <a:cubicBezTo>
                        <a:pt x="0" y="57"/>
                        <a:pt x="0" y="67"/>
                        <a:pt x="0" y="77"/>
                      </a:cubicBezTo>
                      <a:cubicBezTo>
                        <a:pt x="0" y="96"/>
                        <a:pt x="5" y="113"/>
                        <a:pt x="8" y="131"/>
                      </a:cubicBezTo>
                      <a:cubicBezTo>
                        <a:pt x="11" y="147"/>
                        <a:pt x="12" y="163"/>
                        <a:pt x="16" y="179"/>
                      </a:cubicBezTo>
                      <a:cubicBezTo>
                        <a:pt x="21" y="198"/>
                        <a:pt x="24" y="215"/>
                        <a:pt x="28" y="234"/>
                      </a:cubicBezTo>
                      <a:cubicBezTo>
                        <a:pt x="32" y="250"/>
                        <a:pt x="37" y="266"/>
                        <a:pt x="43" y="282"/>
                      </a:cubicBezTo>
                      <a:cubicBezTo>
                        <a:pt x="46" y="290"/>
                        <a:pt x="47" y="298"/>
                        <a:pt x="50" y="306"/>
                      </a:cubicBezTo>
                      <a:cubicBezTo>
                        <a:pt x="53" y="315"/>
                        <a:pt x="57" y="323"/>
                        <a:pt x="60" y="332"/>
                      </a:cubicBezTo>
                      <a:cubicBezTo>
                        <a:pt x="64" y="341"/>
                        <a:pt x="75" y="347"/>
                        <a:pt x="83" y="342"/>
                      </a:cubicBezTo>
                      <a:cubicBezTo>
                        <a:pt x="92" y="339"/>
                        <a:pt x="99" y="328"/>
                        <a:pt x="94" y="319"/>
                      </a:cubicBezTo>
                      <a:cubicBezTo>
                        <a:pt x="90" y="310"/>
                        <a:pt x="86" y="301"/>
                        <a:pt x="83" y="293"/>
                      </a:cubicBezTo>
                      <a:cubicBezTo>
                        <a:pt x="80" y="284"/>
                        <a:pt x="78" y="275"/>
                        <a:pt x="75" y="266"/>
                      </a:cubicBezTo>
                      <a:cubicBezTo>
                        <a:pt x="69" y="249"/>
                        <a:pt x="64" y="233"/>
                        <a:pt x="60" y="215"/>
                      </a:cubicBezTo>
                      <a:cubicBezTo>
                        <a:pt x="54" y="188"/>
                        <a:pt x="48" y="162"/>
                        <a:pt x="44" y="134"/>
                      </a:cubicBezTo>
                      <a:cubicBezTo>
                        <a:pt x="43" y="121"/>
                        <a:pt x="40" y="108"/>
                        <a:pt x="38" y="95"/>
                      </a:cubicBezTo>
                      <a:cubicBezTo>
                        <a:pt x="37" y="81"/>
                        <a:pt x="35" y="68"/>
                        <a:pt x="37" y="55"/>
                      </a:cubicBezTo>
                      <a:cubicBezTo>
                        <a:pt x="37" y="49"/>
                        <a:pt x="37" y="45"/>
                        <a:pt x="38" y="39"/>
                      </a:cubicBezTo>
                      <a:cubicBezTo>
                        <a:pt x="43" y="42"/>
                        <a:pt x="48" y="46"/>
                        <a:pt x="53" y="51"/>
                      </a:cubicBezTo>
                      <a:cubicBezTo>
                        <a:pt x="59" y="57"/>
                        <a:pt x="63" y="62"/>
                        <a:pt x="67" y="70"/>
                      </a:cubicBezTo>
                      <a:cubicBezTo>
                        <a:pt x="73" y="77"/>
                        <a:pt x="78" y="84"/>
                        <a:pt x="83" y="92"/>
                      </a:cubicBezTo>
                      <a:cubicBezTo>
                        <a:pt x="95" y="106"/>
                        <a:pt x="107" y="121"/>
                        <a:pt x="117" y="137"/>
                      </a:cubicBezTo>
                      <a:cubicBezTo>
                        <a:pt x="123" y="144"/>
                        <a:pt x="129" y="151"/>
                        <a:pt x="133" y="159"/>
                      </a:cubicBezTo>
                      <a:cubicBezTo>
                        <a:pt x="139" y="166"/>
                        <a:pt x="143" y="175"/>
                        <a:pt x="148" y="182"/>
                      </a:cubicBezTo>
                      <a:cubicBezTo>
                        <a:pt x="158" y="198"/>
                        <a:pt x="168" y="214"/>
                        <a:pt x="177" y="231"/>
                      </a:cubicBezTo>
                      <a:cubicBezTo>
                        <a:pt x="181" y="237"/>
                        <a:pt x="184" y="245"/>
                        <a:pt x="187" y="250"/>
                      </a:cubicBezTo>
                      <a:cubicBezTo>
                        <a:pt x="196" y="266"/>
                        <a:pt x="203" y="282"/>
                        <a:pt x="210" y="298"/>
                      </a:cubicBezTo>
                      <a:cubicBezTo>
                        <a:pt x="217" y="315"/>
                        <a:pt x="225" y="332"/>
                        <a:pt x="232" y="348"/>
                      </a:cubicBezTo>
                      <a:cubicBezTo>
                        <a:pt x="239" y="366"/>
                        <a:pt x="247" y="382"/>
                        <a:pt x="254" y="399"/>
                      </a:cubicBezTo>
                      <a:cubicBezTo>
                        <a:pt x="260" y="412"/>
                        <a:pt x="263" y="425"/>
                        <a:pt x="267" y="438"/>
                      </a:cubicBezTo>
                      <a:cubicBezTo>
                        <a:pt x="267" y="441"/>
                        <a:pt x="268" y="443"/>
                        <a:pt x="268" y="446"/>
                      </a:cubicBezTo>
                      <a:cubicBezTo>
                        <a:pt x="270" y="450"/>
                        <a:pt x="270" y="454"/>
                        <a:pt x="270" y="459"/>
                      </a:cubicBezTo>
                      <a:cubicBezTo>
                        <a:pt x="271" y="469"/>
                        <a:pt x="280" y="477"/>
                        <a:pt x="290" y="475"/>
                      </a:cubicBezTo>
                      <a:cubicBezTo>
                        <a:pt x="300" y="474"/>
                        <a:pt x="308" y="465"/>
                        <a:pt x="306" y="454"/>
                      </a:cubicBezTo>
                      <a:cubicBezTo>
                        <a:pt x="306" y="451"/>
                        <a:pt x="306" y="449"/>
                        <a:pt x="305" y="446"/>
                      </a:cubicBezTo>
                      <a:cubicBezTo>
                        <a:pt x="305" y="441"/>
                        <a:pt x="303" y="437"/>
                        <a:pt x="302" y="434"/>
                      </a:cubicBezTo>
                      <a:cubicBezTo>
                        <a:pt x="305" y="438"/>
                        <a:pt x="305" y="440"/>
                        <a:pt x="305" y="441"/>
                      </a:cubicBezTo>
                      <a:moveTo>
                        <a:pt x="268" y="444"/>
                      </a:moveTo>
                      <a:cubicBezTo>
                        <a:pt x="268" y="446"/>
                        <a:pt x="268" y="446"/>
                        <a:pt x="268" y="444"/>
                      </a:cubicBezTo>
                      <a:moveTo>
                        <a:pt x="270" y="446"/>
                      </a:moveTo>
                      <a:lnTo>
                        <a:pt x="270" y="447"/>
                      </a:lnTo>
                      <a:lnTo>
                        <a:pt x="270" y="446"/>
                      </a:lnTo>
                      <a:moveTo>
                        <a:pt x="270" y="449"/>
                      </a:moveTo>
                      <a:cubicBezTo>
                        <a:pt x="270" y="449"/>
                        <a:pt x="270" y="450"/>
                        <a:pt x="270" y="449"/>
                      </a:cubicBezTo>
                      <a:moveTo>
                        <a:pt x="31" y="39"/>
                      </a:moveTo>
                      <a:lnTo>
                        <a:pt x="31" y="39"/>
                      </a:lnTo>
                      <a:moveTo>
                        <a:pt x="35" y="58"/>
                      </a:moveTo>
                      <a:lnTo>
                        <a:pt x="35" y="60"/>
                      </a:lnTo>
                      <a:lnTo>
                        <a:pt x="35" y="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6" name="Google Shape;7696;p27"/>
                <p:cNvSpPr/>
                <p:nvPr/>
              </p:nvSpPr>
              <p:spPr>
                <a:xfrm>
                  <a:off x="5876640" y="4178520"/>
                  <a:ext cx="117720" cy="16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71" extrusionOk="0">
                      <a:moveTo>
                        <a:pt x="314" y="35"/>
                      </a:moveTo>
                      <a:cubicBezTo>
                        <a:pt x="312" y="29"/>
                        <a:pt x="309" y="23"/>
                        <a:pt x="306" y="17"/>
                      </a:cubicBezTo>
                      <a:cubicBezTo>
                        <a:pt x="303" y="13"/>
                        <a:pt x="299" y="9"/>
                        <a:pt x="295" y="4"/>
                      </a:cubicBezTo>
                      <a:cubicBezTo>
                        <a:pt x="292" y="3"/>
                        <a:pt x="287" y="0"/>
                        <a:pt x="285" y="0"/>
                      </a:cubicBezTo>
                      <a:cubicBezTo>
                        <a:pt x="280" y="0"/>
                        <a:pt x="277" y="0"/>
                        <a:pt x="273" y="1"/>
                      </a:cubicBezTo>
                      <a:cubicBezTo>
                        <a:pt x="267" y="3"/>
                        <a:pt x="261" y="7"/>
                        <a:pt x="257" y="11"/>
                      </a:cubicBezTo>
                      <a:cubicBezTo>
                        <a:pt x="250" y="19"/>
                        <a:pt x="242" y="25"/>
                        <a:pt x="235" y="32"/>
                      </a:cubicBezTo>
                      <a:cubicBezTo>
                        <a:pt x="229" y="38"/>
                        <a:pt x="223" y="45"/>
                        <a:pt x="217" y="51"/>
                      </a:cubicBezTo>
                      <a:cubicBezTo>
                        <a:pt x="212" y="58"/>
                        <a:pt x="206" y="65"/>
                        <a:pt x="201" y="73"/>
                      </a:cubicBezTo>
                      <a:cubicBezTo>
                        <a:pt x="196" y="80"/>
                        <a:pt x="191" y="89"/>
                        <a:pt x="185" y="97"/>
                      </a:cubicBezTo>
                      <a:cubicBezTo>
                        <a:pt x="175" y="113"/>
                        <a:pt x="164" y="129"/>
                        <a:pt x="153" y="144"/>
                      </a:cubicBezTo>
                      <a:cubicBezTo>
                        <a:pt x="143" y="159"/>
                        <a:pt x="134" y="173"/>
                        <a:pt x="124" y="189"/>
                      </a:cubicBezTo>
                      <a:cubicBezTo>
                        <a:pt x="114" y="207"/>
                        <a:pt x="102" y="223"/>
                        <a:pt x="92" y="240"/>
                      </a:cubicBezTo>
                      <a:cubicBezTo>
                        <a:pt x="82" y="256"/>
                        <a:pt x="75" y="272"/>
                        <a:pt x="66" y="288"/>
                      </a:cubicBezTo>
                      <a:cubicBezTo>
                        <a:pt x="59" y="301"/>
                        <a:pt x="51" y="313"/>
                        <a:pt x="46" y="326"/>
                      </a:cubicBezTo>
                      <a:cubicBezTo>
                        <a:pt x="40" y="338"/>
                        <a:pt x="34" y="351"/>
                        <a:pt x="28" y="364"/>
                      </a:cubicBezTo>
                      <a:cubicBezTo>
                        <a:pt x="22" y="377"/>
                        <a:pt x="18" y="390"/>
                        <a:pt x="14" y="403"/>
                      </a:cubicBezTo>
                      <a:cubicBezTo>
                        <a:pt x="8" y="418"/>
                        <a:pt x="3" y="434"/>
                        <a:pt x="0" y="450"/>
                      </a:cubicBezTo>
                      <a:cubicBezTo>
                        <a:pt x="-1" y="460"/>
                        <a:pt x="6" y="469"/>
                        <a:pt x="15" y="470"/>
                      </a:cubicBezTo>
                      <a:cubicBezTo>
                        <a:pt x="25" y="472"/>
                        <a:pt x="34" y="465"/>
                        <a:pt x="35" y="456"/>
                      </a:cubicBezTo>
                      <a:cubicBezTo>
                        <a:pt x="37" y="450"/>
                        <a:pt x="38" y="443"/>
                        <a:pt x="40" y="437"/>
                      </a:cubicBezTo>
                      <a:cubicBezTo>
                        <a:pt x="44" y="421"/>
                        <a:pt x="50" y="405"/>
                        <a:pt x="57" y="389"/>
                      </a:cubicBezTo>
                      <a:cubicBezTo>
                        <a:pt x="60" y="380"/>
                        <a:pt x="65" y="373"/>
                        <a:pt x="67" y="365"/>
                      </a:cubicBezTo>
                      <a:cubicBezTo>
                        <a:pt x="70" y="358"/>
                        <a:pt x="75" y="351"/>
                        <a:pt x="79" y="342"/>
                      </a:cubicBezTo>
                      <a:cubicBezTo>
                        <a:pt x="88" y="326"/>
                        <a:pt x="97" y="312"/>
                        <a:pt x="105" y="296"/>
                      </a:cubicBezTo>
                      <a:cubicBezTo>
                        <a:pt x="114" y="280"/>
                        <a:pt x="121" y="265"/>
                        <a:pt x="132" y="250"/>
                      </a:cubicBezTo>
                      <a:cubicBezTo>
                        <a:pt x="142" y="234"/>
                        <a:pt x="150" y="220"/>
                        <a:pt x="161" y="204"/>
                      </a:cubicBezTo>
                      <a:cubicBezTo>
                        <a:pt x="169" y="189"/>
                        <a:pt x="180" y="175"/>
                        <a:pt x="190" y="160"/>
                      </a:cubicBezTo>
                      <a:cubicBezTo>
                        <a:pt x="196" y="153"/>
                        <a:pt x="200" y="145"/>
                        <a:pt x="206" y="138"/>
                      </a:cubicBezTo>
                      <a:cubicBezTo>
                        <a:pt x="212" y="129"/>
                        <a:pt x="216" y="122"/>
                        <a:pt x="222" y="113"/>
                      </a:cubicBezTo>
                      <a:cubicBezTo>
                        <a:pt x="231" y="99"/>
                        <a:pt x="241" y="84"/>
                        <a:pt x="254" y="71"/>
                      </a:cubicBezTo>
                      <a:cubicBezTo>
                        <a:pt x="263" y="62"/>
                        <a:pt x="270" y="54"/>
                        <a:pt x="279" y="45"/>
                      </a:cubicBezTo>
                      <a:lnTo>
                        <a:pt x="280" y="44"/>
                      </a:lnTo>
                      <a:cubicBezTo>
                        <a:pt x="282" y="45"/>
                        <a:pt x="282" y="48"/>
                        <a:pt x="283" y="51"/>
                      </a:cubicBezTo>
                      <a:cubicBezTo>
                        <a:pt x="285" y="55"/>
                        <a:pt x="286" y="60"/>
                        <a:pt x="286" y="64"/>
                      </a:cubicBezTo>
                      <a:cubicBezTo>
                        <a:pt x="286" y="62"/>
                        <a:pt x="285" y="61"/>
                        <a:pt x="285" y="60"/>
                      </a:cubicBezTo>
                      <a:cubicBezTo>
                        <a:pt x="287" y="70"/>
                        <a:pt x="289" y="78"/>
                        <a:pt x="290" y="89"/>
                      </a:cubicBezTo>
                      <a:cubicBezTo>
                        <a:pt x="292" y="99"/>
                        <a:pt x="292" y="108"/>
                        <a:pt x="292" y="118"/>
                      </a:cubicBezTo>
                      <a:cubicBezTo>
                        <a:pt x="292" y="137"/>
                        <a:pt x="292" y="156"/>
                        <a:pt x="292" y="176"/>
                      </a:cubicBezTo>
                      <a:cubicBezTo>
                        <a:pt x="292" y="192"/>
                        <a:pt x="290" y="208"/>
                        <a:pt x="287" y="223"/>
                      </a:cubicBezTo>
                      <a:cubicBezTo>
                        <a:pt x="286" y="237"/>
                        <a:pt x="284" y="252"/>
                        <a:pt x="279" y="266"/>
                      </a:cubicBezTo>
                      <a:cubicBezTo>
                        <a:pt x="275" y="281"/>
                        <a:pt x="268" y="296"/>
                        <a:pt x="261" y="309"/>
                      </a:cubicBezTo>
                      <a:cubicBezTo>
                        <a:pt x="258" y="313"/>
                        <a:pt x="260" y="319"/>
                        <a:pt x="261" y="323"/>
                      </a:cubicBezTo>
                      <a:cubicBezTo>
                        <a:pt x="263" y="328"/>
                        <a:pt x="267" y="331"/>
                        <a:pt x="270" y="333"/>
                      </a:cubicBezTo>
                      <a:cubicBezTo>
                        <a:pt x="274" y="335"/>
                        <a:pt x="281" y="335"/>
                        <a:pt x="285" y="333"/>
                      </a:cubicBezTo>
                      <a:cubicBezTo>
                        <a:pt x="290" y="332"/>
                        <a:pt x="292" y="328"/>
                        <a:pt x="295" y="325"/>
                      </a:cubicBezTo>
                      <a:cubicBezTo>
                        <a:pt x="302" y="312"/>
                        <a:pt x="308" y="297"/>
                        <a:pt x="312" y="282"/>
                      </a:cubicBezTo>
                      <a:cubicBezTo>
                        <a:pt x="315" y="274"/>
                        <a:pt x="318" y="264"/>
                        <a:pt x="319" y="253"/>
                      </a:cubicBezTo>
                      <a:cubicBezTo>
                        <a:pt x="321" y="245"/>
                        <a:pt x="322" y="236"/>
                        <a:pt x="322" y="227"/>
                      </a:cubicBezTo>
                      <a:cubicBezTo>
                        <a:pt x="325" y="207"/>
                        <a:pt x="327" y="188"/>
                        <a:pt x="327" y="167"/>
                      </a:cubicBezTo>
                      <a:cubicBezTo>
                        <a:pt x="327" y="157"/>
                        <a:pt x="327" y="148"/>
                        <a:pt x="327" y="138"/>
                      </a:cubicBezTo>
                      <a:cubicBezTo>
                        <a:pt x="327" y="129"/>
                        <a:pt x="327" y="120"/>
                        <a:pt x="327" y="111"/>
                      </a:cubicBezTo>
                      <a:cubicBezTo>
                        <a:pt x="327" y="103"/>
                        <a:pt x="327" y="92"/>
                        <a:pt x="325" y="83"/>
                      </a:cubicBezTo>
                      <a:cubicBezTo>
                        <a:pt x="324" y="73"/>
                        <a:pt x="322" y="61"/>
                        <a:pt x="319" y="51"/>
                      </a:cubicBezTo>
                      <a:cubicBezTo>
                        <a:pt x="318" y="48"/>
                        <a:pt x="318" y="44"/>
                        <a:pt x="317" y="41"/>
                      </a:cubicBezTo>
                      <a:cubicBezTo>
                        <a:pt x="315" y="36"/>
                        <a:pt x="315" y="35"/>
                        <a:pt x="314" y="35"/>
                      </a:cubicBezTo>
                      <a:moveTo>
                        <a:pt x="286" y="35"/>
                      </a:moveTo>
                      <a:cubicBezTo>
                        <a:pt x="286" y="35"/>
                        <a:pt x="285" y="35"/>
                        <a:pt x="286" y="35"/>
                      </a:cubicBezTo>
                      <a:moveTo>
                        <a:pt x="274" y="35"/>
                      </a:moveTo>
                      <a:cubicBezTo>
                        <a:pt x="274" y="35"/>
                        <a:pt x="273" y="35"/>
                        <a:pt x="273" y="33"/>
                      </a:cubicBezTo>
                      <a:lnTo>
                        <a:pt x="274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7" name="Google Shape;7697;p27"/>
                <p:cNvSpPr/>
                <p:nvPr/>
              </p:nvSpPr>
              <p:spPr>
                <a:xfrm>
                  <a:off x="5780160" y="4084560"/>
                  <a:ext cx="12420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619" extrusionOk="0">
                      <a:moveTo>
                        <a:pt x="319" y="500"/>
                      </a:moveTo>
                      <a:cubicBezTo>
                        <a:pt x="315" y="482"/>
                        <a:pt x="309" y="466"/>
                        <a:pt x="303" y="449"/>
                      </a:cubicBezTo>
                      <a:cubicBezTo>
                        <a:pt x="298" y="430"/>
                        <a:pt x="292" y="413"/>
                        <a:pt x="284" y="395"/>
                      </a:cubicBezTo>
                      <a:cubicBezTo>
                        <a:pt x="277" y="378"/>
                        <a:pt x="271" y="360"/>
                        <a:pt x="263" y="344"/>
                      </a:cubicBezTo>
                      <a:cubicBezTo>
                        <a:pt x="255" y="328"/>
                        <a:pt x="247" y="312"/>
                        <a:pt x="238" y="294"/>
                      </a:cubicBezTo>
                      <a:cubicBezTo>
                        <a:pt x="231" y="278"/>
                        <a:pt x="220" y="262"/>
                        <a:pt x="212" y="246"/>
                      </a:cubicBezTo>
                      <a:cubicBezTo>
                        <a:pt x="203" y="230"/>
                        <a:pt x="193" y="214"/>
                        <a:pt x="184" y="197"/>
                      </a:cubicBezTo>
                      <a:cubicBezTo>
                        <a:pt x="182" y="195"/>
                        <a:pt x="181" y="192"/>
                        <a:pt x="181" y="191"/>
                      </a:cubicBezTo>
                      <a:cubicBezTo>
                        <a:pt x="172" y="175"/>
                        <a:pt x="164" y="159"/>
                        <a:pt x="155" y="144"/>
                      </a:cubicBezTo>
                      <a:cubicBezTo>
                        <a:pt x="145" y="128"/>
                        <a:pt x="134" y="112"/>
                        <a:pt x="124" y="98"/>
                      </a:cubicBezTo>
                      <a:cubicBezTo>
                        <a:pt x="114" y="83"/>
                        <a:pt x="102" y="70"/>
                        <a:pt x="92" y="55"/>
                      </a:cubicBezTo>
                      <a:cubicBezTo>
                        <a:pt x="86" y="48"/>
                        <a:pt x="80" y="41"/>
                        <a:pt x="76" y="32"/>
                      </a:cubicBezTo>
                      <a:cubicBezTo>
                        <a:pt x="73" y="29"/>
                        <a:pt x="70" y="25"/>
                        <a:pt x="67" y="22"/>
                      </a:cubicBezTo>
                      <a:cubicBezTo>
                        <a:pt x="64" y="18"/>
                        <a:pt x="60" y="15"/>
                        <a:pt x="57" y="10"/>
                      </a:cubicBezTo>
                      <a:cubicBezTo>
                        <a:pt x="56" y="9"/>
                        <a:pt x="53" y="7"/>
                        <a:pt x="51" y="6"/>
                      </a:cubicBezTo>
                      <a:cubicBezTo>
                        <a:pt x="47" y="3"/>
                        <a:pt x="44" y="1"/>
                        <a:pt x="40" y="0"/>
                      </a:cubicBezTo>
                      <a:cubicBezTo>
                        <a:pt x="32" y="-1"/>
                        <a:pt x="25" y="-1"/>
                        <a:pt x="19" y="3"/>
                      </a:cubicBezTo>
                      <a:cubicBezTo>
                        <a:pt x="16" y="6"/>
                        <a:pt x="13" y="7"/>
                        <a:pt x="12" y="12"/>
                      </a:cubicBezTo>
                      <a:cubicBezTo>
                        <a:pt x="11" y="15"/>
                        <a:pt x="11" y="18"/>
                        <a:pt x="9" y="19"/>
                      </a:cubicBezTo>
                      <a:cubicBezTo>
                        <a:pt x="8" y="23"/>
                        <a:pt x="8" y="28"/>
                        <a:pt x="6" y="32"/>
                      </a:cubicBezTo>
                      <a:cubicBezTo>
                        <a:pt x="5" y="41"/>
                        <a:pt x="5" y="50"/>
                        <a:pt x="3" y="58"/>
                      </a:cubicBezTo>
                      <a:cubicBezTo>
                        <a:pt x="2" y="79"/>
                        <a:pt x="0" y="98"/>
                        <a:pt x="0" y="118"/>
                      </a:cubicBezTo>
                      <a:cubicBezTo>
                        <a:pt x="0" y="138"/>
                        <a:pt x="0" y="157"/>
                        <a:pt x="2" y="178"/>
                      </a:cubicBezTo>
                      <a:cubicBezTo>
                        <a:pt x="2" y="197"/>
                        <a:pt x="3" y="216"/>
                        <a:pt x="5" y="236"/>
                      </a:cubicBezTo>
                      <a:cubicBezTo>
                        <a:pt x="9" y="277"/>
                        <a:pt x="22" y="315"/>
                        <a:pt x="34" y="354"/>
                      </a:cubicBezTo>
                      <a:cubicBezTo>
                        <a:pt x="40" y="372"/>
                        <a:pt x="46" y="390"/>
                        <a:pt x="53" y="408"/>
                      </a:cubicBezTo>
                      <a:cubicBezTo>
                        <a:pt x="56" y="417"/>
                        <a:pt x="60" y="424"/>
                        <a:pt x="64" y="433"/>
                      </a:cubicBezTo>
                      <a:cubicBezTo>
                        <a:pt x="69" y="443"/>
                        <a:pt x="73" y="452"/>
                        <a:pt x="79" y="462"/>
                      </a:cubicBezTo>
                      <a:cubicBezTo>
                        <a:pt x="80" y="465"/>
                        <a:pt x="82" y="469"/>
                        <a:pt x="85" y="472"/>
                      </a:cubicBezTo>
                      <a:cubicBezTo>
                        <a:pt x="88" y="476"/>
                        <a:pt x="89" y="479"/>
                        <a:pt x="94" y="482"/>
                      </a:cubicBezTo>
                      <a:cubicBezTo>
                        <a:pt x="98" y="484"/>
                        <a:pt x="104" y="484"/>
                        <a:pt x="108" y="482"/>
                      </a:cubicBezTo>
                      <a:cubicBezTo>
                        <a:pt x="113" y="481"/>
                        <a:pt x="115" y="476"/>
                        <a:pt x="118" y="474"/>
                      </a:cubicBezTo>
                      <a:cubicBezTo>
                        <a:pt x="120" y="469"/>
                        <a:pt x="121" y="463"/>
                        <a:pt x="118" y="459"/>
                      </a:cubicBezTo>
                      <a:cubicBezTo>
                        <a:pt x="110" y="443"/>
                        <a:pt x="102" y="427"/>
                        <a:pt x="95" y="411"/>
                      </a:cubicBezTo>
                      <a:cubicBezTo>
                        <a:pt x="88" y="396"/>
                        <a:pt x="83" y="382"/>
                        <a:pt x="78" y="367"/>
                      </a:cubicBezTo>
                      <a:cubicBezTo>
                        <a:pt x="73" y="353"/>
                        <a:pt x="69" y="338"/>
                        <a:pt x="63" y="322"/>
                      </a:cubicBezTo>
                      <a:cubicBezTo>
                        <a:pt x="59" y="307"/>
                        <a:pt x="54" y="293"/>
                        <a:pt x="50" y="277"/>
                      </a:cubicBezTo>
                      <a:cubicBezTo>
                        <a:pt x="48" y="271"/>
                        <a:pt x="47" y="265"/>
                        <a:pt x="46" y="259"/>
                      </a:cubicBezTo>
                      <a:cubicBezTo>
                        <a:pt x="44" y="252"/>
                        <a:pt x="43" y="245"/>
                        <a:pt x="43" y="239"/>
                      </a:cubicBezTo>
                      <a:cubicBezTo>
                        <a:pt x="41" y="226"/>
                        <a:pt x="41" y="211"/>
                        <a:pt x="40" y="198"/>
                      </a:cubicBezTo>
                      <a:cubicBezTo>
                        <a:pt x="38" y="172"/>
                        <a:pt x="38" y="144"/>
                        <a:pt x="38" y="118"/>
                      </a:cubicBezTo>
                      <a:cubicBezTo>
                        <a:pt x="38" y="102"/>
                        <a:pt x="40" y="87"/>
                        <a:pt x="41" y="71"/>
                      </a:cubicBezTo>
                      <a:cubicBezTo>
                        <a:pt x="41" y="64"/>
                        <a:pt x="43" y="55"/>
                        <a:pt x="43" y="48"/>
                      </a:cubicBezTo>
                      <a:cubicBezTo>
                        <a:pt x="51" y="58"/>
                        <a:pt x="59" y="70"/>
                        <a:pt x="66" y="80"/>
                      </a:cubicBezTo>
                      <a:cubicBezTo>
                        <a:pt x="75" y="92"/>
                        <a:pt x="85" y="103"/>
                        <a:pt x="94" y="117"/>
                      </a:cubicBezTo>
                      <a:cubicBezTo>
                        <a:pt x="102" y="130"/>
                        <a:pt x="111" y="143"/>
                        <a:pt x="120" y="156"/>
                      </a:cubicBezTo>
                      <a:cubicBezTo>
                        <a:pt x="127" y="168"/>
                        <a:pt x="136" y="181"/>
                        <a:pt x="143" y="194"/>
                      </a:cubicBezTo>
                      <a:cubicBezTo>
                        <a:pt x="147" y="203"/>
                        <a:pt x="152" y="210"/>
                        <a:pt x="156" y="219"/>
                      </a:cubicBezTo>
                      <a:cubicBezTo>
                        <a:pt x="161" y="227"/>
                        <a:pt x="166" y="236"/>
                        <a:pt x="172" y="245"/>
                      </a:cubicBezTo>
                      <a:cubicBezTo>
                        <a:pt x="181" y="261"/>
                        <a:pt x="190" y="277"/>
                        <a:pt x="198" y="291"/>
                      </a:cubicBezTo>
                      <a:cubicBezTo>
                        <a:pt x="206" y="306"/>
                        <a:pt x="213" y="321"/>
                        <a:pt x="220" y="335"/>
                      </a:cubicBezTo>
                      <a:cubicBezTo>
                        <a:pt x="229" y="353"/>
                        <a:pt x="236" y="369"/>
                        <a:pt x="244" y="386"/>
                      </a:cubicBezTo>
                      <a:cubicBezTo>
                        <a:pt x="258" y="421"/>
                        <a:pt x="270" y="456"/>
                        <a:pt x="282" y="492"/>
                      </a:cubicBezTo>
                      <a:cubicBezTo>
                        <a:pt x="287" y="511"/>
                        <a:pt x="293" y="532"/>
                        <a:pt x="299" y="551"/>
                      </a:cubicBezTo>
                      <a:cubicBezTo>
                        <a:pt x="300" y="558"/>
                        <a:pt x="302" y="567"/>
                        <a:pt x="305" y="574"/>
                      </a:cubicBezTo>
                      <a:cubicBezTo>
                        <a:pt x="306" y="581"/>
                        <a:pt x="308" y="590"/>
                        <a:pt x="309" y="597"/>
                      </a:cubicBezTo>
                      <a:cubicBezTo>
                        <a:pt x="309" y="602"/>
                        <a:pt x="311" y="606"/>
                        <a:pt x="312" y="610"/>
                      </a:cubicBezTo>
                      <a:cubicBezTo>
                        <a:pt x="315" y="615"/>
                        <a:pt x="320" y="617"/>
                        <a:pt x="324" y="618"/>
                      </a:cubicBezTo>
                      <a:cubicBezTo>
                        <a:pt x="329" y="620"/>
                        <a:pt x="334" y="618"/>
                        <a:pt x="337" y="615"/>
                      </a:cubicBezTo>
                      <a:cubicBezTo>
                        <a:pt x="341" y="612"/>
                        <a:pt x="343" y="608"/>
                        <a:pt x="344" y="603"/>
                      </a:cubicBezTo>
                      <a:cubicBezTo>
                        <a:pt x="346" y="600"/>
                        <a:pt x="344" y="594"/>
                        <a:pt x="344" y="592"/>
                      </a:cubicBezTo>
                      <a:cubicBezTo>
                        <a:pt x="344" y="587"/>
                        <a:pt x="343" y="583"/>
                        <a:pt x="343" y="578"/>
                      </a:cubicBezTo>
                      <a:cubicBezTo>
                        <a:pt x="341" y="571"/>
                        <a:pt x="340" y="565"/>
                        <a:pt x="338" y="558"/>
                      </a:cubicBezTo>
                      <a:cubicBezTo>
                        <a:pt x="335" y="543"/>
                        <a:pt x="331" y="529"/>
                        <a:pt x="327" y="514"/>
                      </a:cubicBezTo>
                      <a:cubicBezTo>
                        <a:pt x="322" y="506"/>
                        <a:pt x="321" y="503"/>
                        <a:pt x="319" y="500"/>
                      </a:cubicBezTo>
                      <a:moveTo>
                        <a:pt x="305" y="592"/>
                      </a:moveTo>
                      <a:lnTo>
                        <a:pt x="305" y="592"/>
                      </a:lnTo>
                      <a:moveTo>
                        <a:pt x="196" y="286"/>
                      </a:moveTo>
                      <a:lnTo>
                        <a:pt x="194" y="284"/>
                      </a:lnTo>
                      <a:cubicBezTo>
                        <a:pt x="194" y="284"/>
                        <a:pt x="194" y="286"/>
                        <a:pt x="196" y="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8" name="Google Shape;7698;p27"/>
                <p:cNvSpPr/>
                <p:nvPr/>
              </p:nvSpPr>
              <p:spPr>
                <a:xfrm>
                  <a:off x="5869800" y="4071600"/>
                  <a:ext cx="106560" cy="15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19" extrusionOk="0">
                      <a:moveTo>
                        <a:pt x="285" y="40"/>
                      </a:moveTo>
                      <a:cubicBezTo>
                        <a:pt x="283" y="36"/>
                        <a:pt x="282" y="32"/>
                        <a:pt x="280" y="29"/>
                      </a:cubicBezTo>
                      <a:cubicBezTo>
                        <a:pt x="274" y="17"/>
                        <a:pt x="266" y="5"/>
                        <a:pt x="253" y="1"/>
                      </a:cubicBezTo>
                      <a:cubicBezTo>
                        <a:pt x="251" y="1"/>
                        <a:pt x="250" y="0"/>
                        <a:pt x="248" y="0"/>
                      </a:cubicBezTo>
                      <a:cubicBezTo>
                        <a:pt x="245" y="0"/>
                        <a:pt x="244" y="0"/>
                        <a:pt x="241" y="0"/>
                      </a:cubicBezTo>
                      <a:cubicBezTo>
                        <a:pt x="238" y="0"/>
                        <a:pt x="235" y="1"/>
                        <a:pt x="232" y="3"/>
                      </a:cubicBezTo>
                      <a:cubicBezTo>
                        <a:pt x="229" y="4"/>
                        <a:pt x="226" y="5"/>
                        <a:pt x="223" y="8"/>
                      </a:cubicBezTo>
                      <a:cubicBezTo>
                        <a:pt x="219" y="11"/>
                        <a:pt x="216" y="14"/>
                        <a:pt x="213" y="17"/>
                      </a:cubicBezTo>
                      <a:cubicBezTo>
                        <a:pt x="197" y="30"/>
                        <a:pt x="184" y="45"/>
                        <a:pt x="172" y="59"/>
                      </a:cubicBezTo>
                      <a:cubicBezTo>
                        <a:pt x="161" y="74"/>
                        <a:pt x="148" y="88"/>
                        <a:pt x="137" y="103"/>
                      </a:cubicBezTo>
                      <a:cubicBezTo>
                        <a:pt x="126" y="119"/>
                        <a:pt x="114" y="135"/>
                        <a:pt x="104" y="151"/>
                      </a:cubicBezTo>
                      <a:cubicBezTo>
                        <a:pt x="92" y="167"/>
                        <a:pt x="82" y="185"/>
                        <a:pt x="72" y="202"/>
                      </a:cubicBezTo>
                      <a:cubicBezTo>
                        <a:pt x="63" y="220"/>
                        <a:pt x="54" y="236"/>
                        <a:pt x="47" y="253"/>
                      </a:cubicBezTo>
                      <a:cubicBezTo>
                        <a:pt x="38" y="271"/>
                        <a:pt x="31" y="290"/>
                        <a:pt x="24" y="308"/>
                      </a:cubicBezTo>
                      <a:cubicBezTo>
                        <a:pt x="16" y="326"/>
                        <a:pt x="9" y="345"/>
                        <a:pt x="6" y="364"/>
                      </a:cubicBezTo>
                      <a:cubicBezTo>
                        <a:pt x="5" y="375"/>
                        <a:pt x="2" y="387"/>
                        <a:pt x="0" y="399"/>
                      </a:cubicBezTo>
                      <a:cubicBezTo>
                        <a:pt x="-1" y="409"/>
                        <a:pt x="5" y="418"/>
                        <a:pt x="15" y="419"/>
                      </a:cubicBezTo>
                      <a:cubicBezTo>
                        <a:pt x="25" y="421"/>
                        <a:pt x="34" y="413"/>
                        <a:pt x="35" y="405"/>
                      </a:cubicBezTo>
                      <a:cubicBezTo>
                        <a:pt x="38" y="387"/>
                        <a:pt x="40" y="371"/>
                        <a:pt x="44" y="354"/>
                      </a:cubicBezTo>
                      <a:cubicBezTo>
                        <a:pt x="50" y="336"/>
                        <a:pt x="57" y="319"/>
                        <a:pt x="65" y="301"/>
                      </a:cubicBezTo>
                      <a:cubicBezTo>
                        <a:pt x="70" y="288"/>
                        <a:pt x="76" y="273"/>
                        <a:pt x="84" y="260"/>
                      </a:cubicBezTo>
                      <a:cubicBezTo>
                        <a:pt x="89" y="249"/>
                        <a:pt x="95" y="236"/>
                        <a:pt x="101" y="224"/>
                      </a:cubicBezTo>
                      <a:cubicBezTo>
                        <a:pt x="107" y="212"/>
                        <a:pt x="114" y="201"/>
                        <a:pt x="120" y="190"/>
                      </a:cubicBezTo>
                      <a:cubicBezTo>
                        <a:pt x="136" y="166"/>
                        <a:pt x="152" y="142"/>
                        <a:pt x="171" y="119"/>
                      </a:cubicBezTo>
                      <a:cubicBezTo>
                        <a:pt x="180" y="107"/>
                        <a:pt x="190" y="96"/>
                        <a:pt x="200" y="84"/>
                      </a:cubicBezTo>
                      <a:cubicBezTo>
                        <a:pt x="209" y="74"/>
                        <a:pt x="218" y="64"/>
                        <a:pt x="226" y="55"/>
                      </a:cubicBezTo>
                      <a:cubicBezTo>
                        <a:pt x="232" y="49"/>
                        <a:pt x="238" y="45"/>
                        <a:pt x="244" y="40"/>
                      </a:cubicBezTo>
                      <a:cubicBezTo>
                        <a:pt x="244" y="42"/>
                        <a:pt x="245" y="42"/>
                        <a:pt x="245" y="43"/>
                      </a:cubicBezTo>
                      <a:cubicBezTo>
                        <a:pt x="250" y="54"/>
                        <a:pt x="254" y="65"/>
                        <a:pt x="257" y="77"/>
                      </a:cubicBezTo>
                      <a:cubicBezTo>
                        <a:pt x="258" y="84"/>
                        <a:pt x="260" y="90"/>
                        <a:pt x="261" y="97"/>
                      </a:cubicBezTo>
                      <a:cubicBezTo>
                        <a:pt x="263" y="104"/>
                        <a:pt x="263" y="112"/>
                        <a:pt x="263" y="119"/>
                      </a:cubicBezTo>
                      <a:cubicBezTo>
                        <a:pt x="264" y="134"/>
                        <a:pt x="264" y="148"/>
                        <a:pt x="263" y="163"/>
                      </a:cubicBezTo>
                      <a:cubicBezTo>
                        <a:pt x="263" y="179"/>
                        <a:pt x="261" y="195"/>
                        <a:pt x="260" y="211"/>
                      </a:cubicBezTo>
                      <a:cubicBezTo>
                        <a:pt x="258" y="227"/>
                        <a:pt x="256" y="244"/>
                        <a:pt x="253" y="260"/>
                      </a:cubicBezTo>
                      <a:cubicBezTo>
                        <a:pt x="251" y="276"/>
                        <a:pt x="247" y="291"/>
                        <a:pt x="244" y="307"/>
                      </a:cubicBezTo>
                      <a:cubicBezTo>
                        <a:pt x="241" y="320"/>
                        <a:pt x="238" y="335"/>
                        <a:pt x="234" y="348"/>
                      </a:cubicBezTo>
                      <a:cubicBezTo>
                        <a:pt x="232" y="351"/>
                        <a:pt x="232" y="354"/>
                        <a:pt x="231" y="355"/>
                      </a:cubicBezTo>
                      <a:cubicBezTo>
                        <a:pt x="229" y="359"/>
                        <a:pt x="228" y="364"/>
                        <a:pt x="231" y="370"/>
                      </a:cubicBezTo>
                      <a:cubicBezTo>
                        <a:pt x="232" y="374"/>
                        <a:pt x="236" y="377"/>
                        <a:pt x="239" y="380"/>
                      </a:cubicBezTo>
                      <a:cubicBezTo>
                        <a:pt x="244" y="381"/>
                        <a:pt x="250" y="382"/>
                        <a:pt x="254" y="380"/>
                      </a:cubicBezTo>
                      <a:cubicBezTo>
                        <a:pt x="258" y="379"/>
                        <a:pt x="263" y="374"/>
                        <a:pt x="264" y="371"/>
                      </a:cubicBezTo>
                      <a:cubicBezTo>
                        <a:pt x="270" y="355"/>
                        <a:pt x="274" y="338"/>
                        <a:pt x="277" y="320"/>
                      </a:cubicBezTo>
                      <a:cubicBezTo>
                        <a:pt x="279" y="313"/>
                        <a:pt x="281" y="306"/>
                        <a:pt x="282" y="297"/>
                      </a:cubicBezTo>
                      <a:cubicBezTo>
                        <a:pt x="284" y="288"/>
                        <a:pt x="285" y="279"/>
                        <a:pt x="286" y="271"/>
                      </a:cubicBezTo>
                      <a:cubicBezTo>
                        <a:pt x="293" y="234"/>
                        <a:pt x="296" y="196"/>
                        <a:pt x="296" y="160"/>
                      </a:cubicBezTo>
                      <a:cubicBezTo>
                        <a:pt x="296" y="151"/>
                        <a:pt x="296" y="141"/>
                        <a:pt x="296" y="132"/>
                      </a:cubicBezTo>
                      <a:cubicBezTo>
                        <a:pt x="296" y="123"/>
                        <a:pt x="296" y="113"/>
                        <a:pt x="295" y="104"/>
                      </a:cubicBezTo>
                      <a:cubicBezTo>
                        <a:pt x="293" y="88"/>
                        <a:pt x="290" y="72"/>
                        <a:pt x="286" y="56"/>
                      </a:cubicBezTo>
                      <a:cubicBezTo>
                        <a:pt x="287" y="48"/>
                        <a:pt x="286" y="45"/>
                        <a:pt x="285" y="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9" name="Google Shape;7699;p27"/>
                <p:cNvSpPr/>
                <p:nvPr/>
              </p:nvSpPr>
              <p:spPr>
                <a:xfrm>
                  <a:off x="5790600" y="3998160"/>
                  <a:ext cx="111240" cy="16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66" extrusionOk="0">
                      <a:moveTo>
                        <a:pt x="293" y="376"/>
                      </a:moveTo>
                      <a:cubicBezTo>
                        <a:pt x="287" y="359"/>
                        <a:pt x="282" y="342"/>
                        <a:pt x="274" y="326"/>
                      </a:cubicBezTo>
                      <a:cubicBezTo>
                        <a:pt x="270" y="317"/>
                        <a:pt x="266" y="308"/>
                        <a:pt x="263" y="301"/>
                      </a:cubicBezTo>
                      <a:cubicBezTo>
                        <a:pt x="258" y="292"/>
                        <a:pt x="255" y="285"/>
                        <a:pt x="251" y="276"/>
                      </a:cubicBezTo>
                      <a:cubicBezTo>
                        <a:pt x="247" y="268"/>
                        <a:pt x="242" y="260"/>
                        <a:pt x="238" y="252"/>
                      </a:cubicBezTo>
                      <a:cubicBezTo>
                        <a:pt x="234" y="243"/>
                        <a:pt x="228" y="233"/>
                        <a:pt x="223" y="224"/>
                      </a:cubicBezTo>
                      <a:cubicBezTo>
                        <a:pt x="213" y="208"/>
                        <a:pt x="204" y="193"/>
                        <a:pt x="194" y="177"/>
                      </a:cubicBezTo>
                      <a:cubicBezTo>
                        <a:pt x="184" y="161"/>
                        <a:pt x="174" y="145"/>
                        <a:pt x="164" y="129"/>
                      </a:cubicBezTo>
                      <a:cubicBezTo>
                        <a:pt x="159" y="122"/>
                        <a:pt x="153" y="113"/>
                        <a:pt x="149" y="106"/>
                      </a:cubicBezTo>
                      <a:cubicBezTo>
                        <a:pt x="143" y="99"/>
                        <a:pt x="137" y="91"/>
                        <a:pt x="132" y="84"/>
                      </a:cubicBezTo>
                      <a:cubicBezTo>
                        <a:pt x="124" y="75"/>
                        <a:pt x="117" y="67"/>
                        <a:pt x="108" y="58"/>
                      </a:cubicBezTo>
                      <a:cubicBezTo>
                        <a:pt x="104" y="52"/>
                        <a:pt x="100" y="46"/>
                        <a:pt x="94" y="42"/>
                      </a:cubicBezTo>
                      <a:cubicBezTo>
                        <a:pt x="88" y="35"/>
                        <a:pt x="81" y="29"/>
                        <a:pt x="75" y="21"/>
                      </a:cubicBezTo>
                      <a:cubicBezTo>
                        <a:pt x="72" y="19"/>
                        <a:pt x="69" y="16"/>
                        <a:pt x="66" y="13"/>
                      </a:cubicBezTo>
                      <a:cubicBezTo>
                        <a:pt x="62" y="8"/>
                        <a:pt x="57" y="6"/>
                        <a:pt x="51" y="3"/>
                      </a:cubicBezTo>
                      <a:cubicBezTo>
                        <a:pt x="46" y="1"/>
                        <a:pt x="40" y="0"/>
                        <a:pt x="34" y="0"/>
                      </a:cubicBezTo>
                      <a:cubicBezTo>
                        <a:pt x="31" y="0"/>
                        <a:pt x="27" y="3"/>
                        <a:pt x="24" y="4"/>
                      </a:cubicBezTo>
                      <a:cubicBezTo>
                        <a:pt x="21" y="5"/>
                        <a:pt x="19" y="8"/>
                        <a:pt x="18" y="10"/>
                      </a:cubicBezTo>
                      <a:cubicBezTo>
                        <a:pt x="15" y="13"/>
                        <a:pt x="14" y="16"/>
                        <a:pt x="12" y="20"/>
                      </a:cubicBezTo>
                      <a:cubicBezTo>
                        <a:pt x="11" y="21"/>
                        <a:pt x="11" y="24"/>
                        <a:pt x="9" y="26"/>
                      </a:cubicBezTo>
                      <a:cubicBezTo>
                        <a:pt x="3" y="42"/>
                        <a:pt x="3" y="59"/>
                        <a:pt x="2" y="77"/>
                      </a:cubicBezTo>
                      <a:cubicBezTo>
                        <a:pt x="2" y="84"/>
                        <a:pt x="0" y="93"/>
                        <a:pt x="0" y="100"/>
                      </a:cubicBezTo>
                      <a:cubicBezTo>
                        <a:pt x="0" y="109"/>
                        <a:pt x="0" y="119"/>
                        <a:pt x="0" y="128"/>
                      </a:cubicBezTo>
                      <a:cubicBezTo>
                        <a:pt x="-1" y="156"/>
                        <a:pt x="-1" y="182"/>
                        <a:pt x="2" y="209"/>
                      </a:cubicBezTo>
                      <a:cubicBezTo>
                        <a:pt x="3" y="224"/>
                        <a:pt x="5" y="237"/>
                        <a:pt x="8" y="250"/>
                      </a:cubicBezTo>
                      <a:cubicBezTo>
                        <a:pt x="11" y="265"/>
                        <a:pt x="14" y="281"/>
                        <a:pt x="18" y="295"/>
                      </a:cubicBezTo>
                      <a:cubicBezTo>
                        <a:pt x="19" y="300"/>
                        <a:pt x="24" y="304"/>
                        <a:pt x="27" y="306"/>
                      </a:cubicBezTo>
                      <a:cubicBezTo>
                        <a:pt x="31" y="307"/>
                        <a:pt x="37" y="308"/>
                        <a:pt x="41" y="306"/>
                      </a:cubicBezTo>
                      <a:cubicBezTo>
                        <a:pt x="46" y="305"/>
                        <a:pt x="49" y="300"/>
                        <a:pt x="51" y="297"/>
                      </a:cubicBezTo>
                      <a:cubicBezTo>
                        <a:pt x="53" y="292"/>
                        <a:pt x="53" y="288"/>
                        <a:pt x="51" y="282"/>
                      </a:cubicBezTo>
                      <a:cubicBezTo>
                        <a:pt x="51" y="281"/>
                        <a:pt x="50" y="278"/>
                        <a:pt x="50" y="276"/>
                      </a:cubicBezTo>
                      <a:cubicBezTo>
                        <a:pt x="46" y="255"/>
                        <a:pt x="43" y="231"/>
                        <a:pt x="40" y="209"/>
                      </a:cubicBezTo>
                      <a:cubicBezTo>
                        <a:pt x="37" y="186"/>
                        <a:pt x="37" y="164"/>
                        <a:pt x="38" y="141"/>
                      </a:cubicBezTo>
                      <a:lnTo>
                        <a:pt x="38" y="141"/>
                      </a:lnTo>
                      <a:cubicBezTo>
                        <a:pt x="38" y="131"/>
                        <a:pt x="38" y="121"/>
                        <a:pt x="38" y="110"/>
                      </a:cubicBezTo>
                      <a:cubicBezTo>
                        <a:pt x="38" y="99"/>
                        <a:pt x="40" y="87"/>
                        <a:pt x="40" y="75"/>
                      </a:cubicBezTo>
                      <a:cubicBezTo>
                        <a:pt x="40" y="64"/>
                        <a:pt x="41" y="52"/>
                        <a:pt x="43" y="42"/>
                      </a:cubicBezTo>
                      <a:lnTo>
                        <a:pt x="43" y="42"/>
                      </a:lnTo>
                      <a:cubicBezTo>
                        <a:pt x="46" y="45"/>
                        <a:pt x="48" y="46"/>
                        <a:pt x="50" y="49"/>
                      </a:cubicBezTo>
                      <a:cubicBezTo>
                        <a:pt x="55" y="54"/>
                        <a:pt x="59" y="58"/>
                        <a:pt x="63" y="62"/>
                      </a:cubicBezTo>
                      <a:cubicBezTo>
                        <a:pt x="67" y="67"/>
                        <a:pt x="72" y="72"/>
                        <a:pt x="75" y="77"/>
                      </a:cubicBezTo>
                      <a:cubicBezTo>
                        <a:pt x="79" y="83"/>
                        <a:pt x="84" y="87"/>
                        <a:pt x="89" y="91"/>
                      </a:cubicBezTo>
                      <a:cubicBezTo>
                        <a:pt x="100" y="103"/>
                        <a:pt x="110" y="116"/>
                        <a:pt x="120" y="129"/>
                      </a:cubicBezTo>
                      <a:cubicBezTo>
                        <a:pt x="130" y="142"/>
                        <a:pt x="137" y="157"/>
                        <a:pt x="146" y="170"/>
                      </a:cubicBezTo>
                      <a:cubicBezTo>
                        <a:pt x="155" y="185"/>
                        <a:pt x="165" y="199"/>
                        <a:pt x="174" y="212"/>
                      </a:cubicBezTo>
                      <a:cubicBezTo>
                        <a:pt x="183" y="225"/>
                        <a:pt x="191" y="239"/>
                        <a:pt x="199" y="252"/>
                      </a:cubicBezTo>
                      <a:cubicBezTo>
                        <a:pt x="202" y="258"/>
                        <a:pt x="206" y="263"/>
                        <a:pt x="209" y="271"/>
                      </a:cubicBezTo>
                      <a:cubicBezTo>
                        <a:pt x="213" y="278"/>
                        <a:pt x="216" y="284"/>
                        <a:pt x="219" y="291"/>
                      </a:cubicBezTo>
                      <a:cubicBezTo>
                        <a:pt x="222" y="298"/>
                        <a:pt x="226" y="306"/>
                        <a:pt x="229" y="313"/>
                      </a:cubicBezTo>
                      <a:cubicBezTo>
                        <a:pt x="232" y="320"/>
                        <a:pt x="236" y="327"/>
                        <a:pt x="241" y="336"/>
                      </a:cubicBezTo>
                      <a:cubicBezTo>
                        <a:pt x="247" y="351"/>
                        <a:pt x="253" y="364"/>
                        <a:pt x="257" y="378"/>
                      </a:cubicBezTo>
                      <a:cubicBezTo>
                        <a:pt x="261" y="390"/>
                        <a:pt x="266" y="403"/>
                        <a:pt x="269" y="416"/>
                      </a:cubicBezTo>
                      <a:cubicBezTo>
                        <a:pt x="270" y="422"/>
                        <a:pt x="270" y="428"/>
                        <a:pt x="271" y="434"/>
                      </a:cubicBezTo>
                      <a:cubicBezTo>
                        <a:pt x="271" y="440"/>
                        <a:pt x="273" y="444"/>
                        <a:pt x="273" y="450"/>
                      </a:cubicBezTo>
                      <a:cubicBezTo>
                        <a:pt x="273" y="460"/>
                        <a:pt x="283" y="467"/>
                        <a:pt x="293" y="466"/>
                      </a:cubicBezTo>
                      <a:cubicBezTo>
                        <a:pt x="298" y="466"/>
                        <a:pt x="302" y="464"/>
                        <a:pt x="305" y="459"/>
                      </a:cubicBezTo>
                      <a:cubicBezTo>
                        <a:pt x="308" y="455"/>
                        <a:pt x="309" y="450"/>
                        <a:pt x="309" y="445"/>
                      </a:cubicBezTo>
                      <a:cubicBezTo>
                        <a:pt x="309" y="441"/>
                        <a:pt x="309" y="437"/>
                        <a:pt x="308" y="432"/>
                      </a:cubicBezTo>
                      <a:cubicBezTo>
                        <a:pt x="308" y="428"/>
                        <a:pt x="308" y="424"/>
                        <a:pt x="306" y="418"/>
                      </a:cubicBezTo>
                      <a:cubicBezTo>
                        <a:pt x="305" y="409"/>
                        <a:pt x="304" y="402"/>
                        <a:pt x="301" y="394"/>
                      </a:cubicBezTo>
                      <a:cubicBezTo>
                        <a:pt x="298" y="389"/>
                        <a:pt x="296" y="381"/>
                        <a:pt x="293" y="376"/>
                      </a:cubicBezTo>
                      <a:moveTo>
                        <a:pt x="49" y="30"/>
                      </a:moveTo>
                      <a:lnTo>
                        <a:pt x="49" y="3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0" name="Google Shape;7700;p27"/>
                <p:cNvSpPr/>
                <p:nvPr/>
              </p:nvSpPr>
              <p:spPr>
                <a:xfrm>
                  <a:off x="5865840" y="3956760"/>
                  <a:ext cx="90000" cy="13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84" extrusionOk="0">
                      <a:moveTo>
                        <a:pt x="230" y="42"/>
                      </a:moveTo>
                      <a:cubicBezTo>
                        <a:pt x="226" y="29"/>
                        <a:pt x="218" y="17"/>
                        <a:pt x="208" y="8"/>
                      </a:cubicBezTo>
                      <a:cubicBezTo>
                        <a:pt x="199" y="2"/>
                        <a:pt x="189" y="-2"/>
                        <a:pt x="179" y="0"/>
                      </a:cubicBezTo>
                      <a:cubicBezTo>
                        <a:pt x="172" y="1"/>
                        <a:pt x="164" y="5"/>
                        <a:pt x="159" y="10"/>
                      </a:cubicBezTo>
                      <a:cubicBezTo>
                        <a:pt x="151" y="16"/>
                        <a:pt x="144" y="23"/>
                        <a:pt x="138" y="30"/>
                      </a:cubicBezTo>
                      <a:cubicBezTo>
                        <a:pt x="132" y="39"/>
                        <a:pt x="127" y="46"/>
                        <a:pt x="122" y="55"/>
                      </a:cubicBezTo>
                      <a:cubicBezTo>
                        <a:pt x="113" y="71"/>
                        <a:pt x="105" y="87"/>
                        <a:pt x="96" y="102"/>
                      </a:cubicBezTo>
                      <a:cubicBezTo>
                        <a:pt x="92" y="109"/>
                        <a:pt x="87" y="116"/>
                        <a:pt x="83" y="123"/>
                      </a:cubicBezTo>
                      <a:cubicBezTo>
                        <a:pt x="78" y="132"/>
                        <a:pt x="74" y="139"/>
                        <a:pt x="70" y="148"/>
                      </a:cubicBezTo>
                      <a:cubicBezTo>
                        <a:pt x="61" y="164"/>
                        <a:pt x="54" y="182"/>
                        <a:pt x="46" y="198"/>
                      </a:cubicBezTo>
                      <a:cubicBezTo>
                        <a:pt x="39" y="214"/>
                        <a:pt x="33" y="230"/>
                        <a:pt x="27" y="246"/>
                      </a:cubicBezTo>
                      <a:cubicBezTo>
                        <a:pt x="20" y="265"/>
                        <a:pt x="14" y="284"/>
                        <a:pt x="10" y="304"/>
                      </a:cubicBezTo>
                      <a:cubicBezTo>
                        <a:pt x="7" y="314"/>
                        <a:pt x="6" y="324"/>
                        <a:pt x="3" y="335"/>
                      </a:cubicBezTo>
                      <a:cubicBezTo>
                        <a:pt x="1" y="343"/>
                        <a:pt x="0" y="352"/>
                        <a:pt x="0" y="362"/>
                      </a:cubicBezTo>
                      <a:cubicBezTo>
                        <a:pt x="0" y="367"/>
                        <a:pt x="0" y="373"/>
                        <a:pt x="3" y="375"/>
                      </a:cubicBezTo>
                      <a:cubicBezTo>
                        <a:pt x="6" y="380"/>
                        <a:pt x="10" y="382"/>
                        <a:pt x="14" y="383"/>
                      </a:cubicBezTo>
                      <a:cubicBezTo>
                        <a:pt x="19" y="385"/>
                        <a:pt x="25" y="383"/>
                        <a:pt x="27" y="380"/>
                      </a:cubicBezTo>
                      <a:cubicBezTo>
                        <a:pt x="30" y="377"/>
                        <a:pt x="35" y="373"/>
                        <a:pt x="35" y="368"/>
                      </a:cubicBezTo>
                      <a:cubicBezTo>
                        <a:pt x="35" y="362"/>
                        <a:pt x="36" y="356"/>
                        <a:pt x="36" y="351"/>
                      </a:cubicBezTo>
                      <a:cubicBezTo>
                        <a:pt x="38" y="343"/>
                        <a:pt x="39" y="336"/>
                        <a:pt x="41" y="329"/>
                      </a:cubicBezTo>
                      <a:cubicBezTo>
                        <a:pt x="44" y="316"/>
                        <a:pt x="46" y="303"/>
                        <a:pt x="51" y="289"/>
                      </a:cubicBezTo>
                      <a:cubicBezTo>
                        <a:pt x="55" y="273"/>
                        <a:pt x="61" y="257"/>
                        <a:pt x="67" y="241"/>
                      </a:cubicBezTo>
                      <a:cubicBezTo>
                        <a:pt x="73" y="224"/>
                        <a:pt x="80" y="208"/>
                        <a:pt x="87" y="192"/>
                      </a:cubicBezTo>
                      <a:cubicBezTo>
                        <a:pt x="95" y="176"/>
                        <a:pt x="103" y="158"/>
                        <a:pt x="112" y="142"/>
                      </a:cubicBezTo>
                      <a:cubicBezTo>
                        <a:pt x="116" y="135"/>
                        <a:pt x="121" y="128"/>
                        <a:pt x="125" y="119"/>
                      </a:cubicBezTo>
                      <a:cubicBezTo>
                        <a:pt x="129" y="112"/>
                        <a:pt x="134" y="103"/>
                        <a:pt x="138" y="94"/>
                      </a:cubicBezTo>
                      <a:cubicBezTo>
                        <a:pt x="146" y="83"/>
                        <a:pt x="151" y="69"/>
                        <a:pt x="159" y="58"/>
                      </a:cubicBezTo>
                      <a:cubicBezTo>
                        <a:pt x="163" y="51"/>
                        <a:pt x="167" y="45"/>
                        <a:pt x="173" y="39"/>
                      </a:cubicBezTo>
                      <a:cubicBezTo>
                        <a:pt x="176" y="36"/>
                        <a:pt x="179" y="35"/>
                        <a:pt x="182" y="33"/>
                      </a:cubicBezTo>
                      <a:lnTo>
                        <a:pt x="182" y="33"/>
                      </a:lnTo>
                      <a:cubicBezTo>
                        <a:pt x="183" y="33"/>
                        <a:pt x="183" y="35"/>
                        <a:pt x="185" y="35"/>
                      </a:cubicBezTo>
                      <a:cubicBezTo>
                        <a:pt x="186" y="36"/>
                        <a:pt x="188" y="37"/>
                        <a:pt x="189" y="40"/>
                      </a:cubicBezTo>
                      <a:cubicBezTo>
                        <a:pt x="194" y="48"/>
                        <a:pt x="196" y="56"/>
                        <a:pt x="198" y="64"/>
                      </a:cubicBezTo>
                      <a:cubicBezTo>
                        <a:pt x="205" y="97"/>
                        <a:pt x="210" y="131"/>
                        <a:pt x="211" y="164"/>
                      </a:cubicBezTo>
                      <a:cubicBezTo>
                        <a:pt x="213" y="182"/>
                        <a:pt x="213" y="199"/>
                        <a:pt x="214" y="215"/>
                      </a:cubicBezTo>
                      <a:cubicBezTo>
                        <a:pt x="215" y="224"/>
                        <a:pt x="215" y="233"/>
                        <a:pt x="215" y="241"/>
                      </a:cubicBezTo>
                      <a:cubicBezTo>
                        <a:pt x="215" y="250"/>
                        <a:pt x="215" y="260"/>
                        <a:pt x="215" y="269"/>
                      </a:cubicBezTo>
                      <a:cubicBezTo>
                        <a:pt x="215" y="282"/>
                        <a:pt x="214" y="295"/>
                        <a:pt x="213" y="308"/>
                      </a:cubicBezTo>
                      <a:cubicBezTo>
                        <a:pt x="211" y="317"/>
                        <a:pt x="211" y="327"/>
                        <a:pt x="208" y="336"/>
                      </a:cubicBezTo>
                      <a:cubicBezTo>
                        <a:pt x="204" y="343"/>
                        <a:pt x="204" y="355"/>
                        <a:pt x="213" y="361"/>
                      </a:cubicBezTo>
                      <a:lnTo>
                        <a:pt x="213" y="361"/>
                      </a:lnTo>
                      <a:cubicBezTo>
                        <a:pt x="217" y="364"/>
                        <a:pt x="224" y="367"/>
                        <a:pt x="230" y="364"/>
                      </a:cubicBezTo>
                      <a:cubicBezTo>
                        <a:pt x="233" y="362"/>
                        <a:pt x="236" y="361"/>
                        <a:pt x="237" y="358"/>
                      </a:cubicBezTo>
                      <a:cubicBezTo>
                        <a:pt x="240" y="355"/>
                        <a:pt x="240" y="352"/>
                        <a:pt x="242" y="349"/>
                      </a:cubicBezTo>
                      <a:cubicBezTo>
                        <a:pt x="242" y="348"/>
                        <a:pt x="242" y="348"/>
                        <a:pt x="243" y="346"/>
                      </a:cubicBezTo>
                      <a:cubicBezTo>
                        <a:pt x="245" y="342"/>
                        <a:pt x="245" y="339"/>
                        <a:pt x="245" y="335"/>
                      </a:cubicBezTo>
                      <a:cubicBezTo>
                        <a:pt x="246" y="326"/>
                        <a:pt x="247" y="317"/>
                        <a:pt x="247" y="310"/>
                      </a:cubicBezTo>
                      <a:cubicBezTo>
                        <a:pt x="249" y="291"/>
                        <a:pt x="250" y="272"/>
                        <a:pt x="250" y="252"/>
                      </a:cubicBezTo>
                      <a:cubicBezTo>
                        <a:pt x="250" y="243"/>
                        <a:pt x="250" y="234"/>
                        <a:pt x="250" y="225"/>
                      </a:cubicBezTo>
                      <a:cubicBezTo>
                        <a:pt x="249" y="217"/>
                        <a:pt x="249" y="208"/>
                        <a:pt x="247" y="198"/>
                      </a:cubicBezTo>
                      <a:cubicBezTo>
                        <a:pt x="246" y="180"/>
                        <a:pt x="246" y="163"/>
                        <a:pt x="245" y="145"/>
                      </a:cubicBezTo>
                      <a:cubicBezTo>
                        <a:pt x="243" y="128"/>
                        <a:pt x="242" y="110"/>
                        <a:pt x="239" y="94"/>
                      </a:cubicBezTo>
                      <a:cubicBezTo>
                        <a:pt x="236" y="80"/>
                        <a:pt x="234" y="64"/>
                        <a:pt x="230" y="49"/>
                      </a:cubicBezTo>
                      <a:cubicBezTo>
                        <a:pt x="233" y="49"/>
                        <a:pt x="231" y="45"/>
                        <a:pt x="230" y="42"/>
                      </a:cubicBezTo>
                      <a:moveTo>
                        <a:pt x="188" y="36"/>
                      </a:moveTo>
                      <a:lnTo>
                        <a:pt x="186" y="36"/>
                      </a:lnTo>
                      <a:lnTo>
                        <a:pt x="186" y="36"/>
                      </a:lnTo>
                      <a:lnTo>
                        <a:pt x="188" y="36"/>
                      </a:lnTo>
                      <a:moveTo>
                        <a:pt x="188" y="37"/>
                      </a:moveTo>
                      <a:cubicBezTo>
                        <a:pt x="188" y="37"/>
                        <a:pt x="186" y="37"/>
                        <a:pt x="188" y="37"/>
                      </a:cubicBezTo>
                      <a:moveTo>
                        <a:pt x="186" y="37"/>
                      </a:moveTo>
                      <a:cubicBezTo>
                        <a:pt x="186" y="36"/>
                        <a:pt x="186" y="36"/>
                        <a:pt x="186" y="37"/>
                      </a:cubicBezTo>
                      <a:moveTo>
                        <a:pt x="52" y="292"/>
                      </a:moveTo>
                      <a:cubicBezTo>
                        <a:pt x="52" y="294"/>
                        <a:pt x="52" y="294"/>
                        <a:pt x="51" y="295"/>
                      </a:cubicBezTo>
                      <a:cubicBezTo>
                        <a:pt x="52" y="294"/>
                        <a:pt x="52" y="294"/>
                        <a:pt x="52" y="2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1" name="Google Shape;7701;p27"/>
                <p:cNvSpPr/>
                <p:nvPr/>
              </p:nvSpPr>
              <p:spPr>
                <a:xfrm>
                  <a:off x="5811120" y="3872520"/>
                  <a:ext cx="93960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429" extrusionOk="0">
                      <a:moveTo>
                        <a:pt x="239" y="279"/>
                      </a:moveTo>
                      <a:cubicBezTo>
                        <a:pt x="233" y="261"/>
                        <a:pt x="228" y="246"/>
                        <a:pt x="222" y="228"/>
                      </a:cubicBezTo>
                      <a:cubicBezTo>
                        <a:pt x="216" y="211"/>
                        <a:pt x="209" y="191"/>
                        <a:pt x="200" y="174"/>
                      </a:cubicBezTo>
                      <a:cubicBezTo>
                        <a:pt x="193" y="156"/>
                        <a:pt x="184" y="140"/>
                        <a:pt x="175" y="123"/>
                      </a:cubicBezTo>
                      <a:cubicBezTo>
                        <a:pt x="166" y="105"/>
                        <a:pt x="156" y="88"/>
                        <a:pt x="146" y="70"/>
                      </a:cubicBezTo>
                      <a:cubicBezTo>
                        <a:pt x="142" y="62"/>
                        <a:pt x="136" y="54"/>
                        <a:pt x="130" y="47"/>
                      </a:cubicBezTo>
                      <a:cubicBezTo>
                        <a:pt x="124" y="37"/>
                        <a:pt x="117" y="28"/>
                        <a:pt x="108" y="19"/>
                      </a:cubicBezTo>
                      <a:cubicBezTo>
                        <a:pt x="104" y="15"/>
                        <a:pt x="98" y="11"/>
                        <a:pt x="92" y="6"/>
                      </a:cubicBezTo>
                      <a:cubicBezTo>
                        <a:pt x="86" y="3"/>
                        <a:pt x="82" y="2"/>
                        <a:pt x="76" y="0"/>
                      </a:cubicBezTo>
                      <a:cubicBezTo>
                        <a:pt x="69" y="-1"/>
                        <a:pt x="63" y="0"/>
                        <a:pt x="56" y="2"/>
                      </a:cubicBezTo>
                      <a:cubicBezTo>
                        <a:pt x="54" y="2"/>
                        <a:pt x="54" y="3"/>
                        <a:pt x="53" y="3"/>
                      </a:cubicBezTo>
                      <a:cubicBezTo>
                        <a:pt x="50" y="5"/>
                        <a:pt x="48" y="6"/>
                        <a:pt x="47" y="8"/>
                      </a:cubicBezTo>
                      <a:cubicBezTo>
                        <a:pt x="44" y="11"/>
                        <a:pt x="41" y="14"/>
                        <a:pt x="38" y="18"/>
                      </a:cubicBezTo>
                      <a:cubicBezTo>
                        <a:pt x="32" y="27"/>
                        <a:pt x="29" y="38"/>
                        <a:pt x="27" y="49"/>
                      </a:cubicBezTo>
                      <a:cubicBezTo>
                        <a:pt x="24" y="57"/>
                        <a:pt x="24" y="66"/>
                        <a:pt x="22" y="75"/>
                      </a:cubicBezTo>
                      <a:cubicBezTo>
                        <a:pt x="21" y="83"/>
                        <a:pt x="19" y="92"/>
                        <a:pt x="19" y="101"/>
                      </a:cubicBezTo>
                      <a:cubicBezTo>
                        <a:pt x="16" y="120"/>
                        <a:pt x="15" y="139"/>
                        <a:pt x="12" y="156"/>
                      </a:cubicBezTo>
                      <a:cubicBezTo>
                        <a:pt x="6" y="194"/>
                        <a:pt x="0" y="234"/>
                        <a:pt x="0" y="271"/>
                      </a:cubicBezTo>
                      <a:cubicBezTo>
                        <a:pt x="0" y="290"/>
                        <a:pt x="0" y="309"/>
                        <a:pt x="2" y="328"/>
                      </a:cubicBezTo>
                      <a:cubicBezTo>
                        <a:pt x="3" y="338"/>
                        <a:pt x="5" y="350"/>
                        <a:pt x="6" y="360"/>
                      </a:cubicBezTo>
                      <a:cubicBezTo>
                        <a:pt x="6" y="365"/>
                        <a:pt x="8" y="369"/>
                        <a:pt x="8" y="373"/>
                      </a:cubicBezTo>
                      <a:cubicBezTo>
                        <a:pt x="9" y="379"/>
                        <a:pt x="9" y="385"/>
                        <a:pt x="10" y="392"/>
                      </a:cubicBezTo>
                      <a:cubicBezTo>
                        <a:pt x="10" y="391"/>
                        <a:pt x="9" y="389"/>
                        <a:pt x="9" y="388"/>
                      </a:cubicBezTo>
                      <a:cubicBezTo>
                        <a:pt x="10" y="394"/>
                        <a:pt x="12" y="401"/>
                        <a:pt x="13" y="407"/>
                      </a:cubicBezTo>
                      <a:cubicBezTo>
                        <a:pt x="15" y="410"/>
                        <a:pt x="15" y="414"/>
                        <a:pt x="16" y="417"/>
                      </a:cubicBezTo>
                      <a:cubicBezTo>
                        <a:pt x="18" y="421"/>
                        <a:pt x="22" y="426"/>
                        <a:pt x="25" y="427"/>
                      </a:cubicBezTo>
                      <a:cubicBezTo>
                        <a:pt x="29" y="429"/>
                        <a:pt x="36" y="429"/>
                        <a:pt x="40" y="427"/>
                      </a:cubicBezTo>
                      <a:cubicBezTo>
                        <a:pt x="45" y="426"/>
                        <a:pt x="47" y="421"/>
                        <a:pt x="50" y="419"/>
                      </a:cubicBezTo>
                      <a:cubicBezTo>
                        <a:pt x="53" y="414"/>
                        <a:pt x="51" y="410"/>
                        <a:pt x="50" y="404"/>
                      </a:cubicBezTo>
                      <a:cubicBezTo>
                        <a:pt x="50" y="401"/>
                        <a:pt x="48" y="400"/>
                        <a:pt x="48" y="397"/>
                      </a:cubicBezTo>
                      <a:cubicBezTo>
                        <a:pt x="48" y="398"/>
                        <a:pt x="48" y="398"/>
                        <a:pt x="50" y="400"/>
                      </a:cubicBezTo>
                      <a:cubicBezTo>
                        <a:pt x="48" y="394"/>
                        <a:pt x="47" y="388"/>
                        <a:pt x="45" y="382"/>
                      </a:cubicBezTo>
                      <a:lnTo>
                        <a:pt x="45" y="384"/>
                      </a:lnTo>
                      <a:cubicBezTo>
                        <a:pt x="44" y="375"/>
                        <a:pt x="43" y="365"/>
                        <a:pt x="41" y="356"/>
                      </a:cubicBezTo>
                      <a:cubicBezTo>
                        <a:pt x="40" y="346"/>
                        <a:pt x="38" y="336"/>
                        <a:pt x="38" y="325"/>
                      </a:cubicBezTo>
                      <a:cubicBezTo>
                        <a:pt x="37" y="308"/>
                        <a:pt x="37" y="289"/>
                        <a:pt x="37" y="271"/>
                      </a:cubicBezTo>
                      <a:cubicBezTo>
                        <a:pt x="38" y="252"/>
                        <a:pt x="38" y="235"/>
                        <a:pt x="41" y="216"/>
                      </a:cubicBezTo>
                      <a:cubicBezTo>
                        <a:pt x="43" y="197"/>
                        <a:pt x="45" y="180"/>
                        <a:pt x="48" y="161"/>
                      </a:cubicBezTo>
                      <a:cubicBezTo>
                        <a:pt x="51" y="143"/>
                        <a:pt x="54" y="124"/>
                        <a:pt x="56" y="107"/>
                      </a:cubicBezTo>
                      <a:cubicBezTo>
                        <a:pt x="57" y="98"/>
                        <a:pt x="59" y="89"/>
                        <a:pt x="60" y="81"/>
                      </a:cubicBezTo>
                      <a:cubicBezTo>
                        <a:pt x="61" y="72"/>
                        <a:pt x="63" y="63"/>
                        <a:pt x="64" y="54"/>
                      </a:cubicBezTo>
                      <a:lnTo>
                        <a:pt x="64" y="53"/>
                      </a:lnTo>
                      <a:cubicBezTo>
                        <a:pt x="66" y="49"/>
                        <a:pt x="67" y="44"/>
                        <a:pt x="69" y="40"/>
                      </a:cubicBezTo>
                      <a:lnTo>
                        <a:pt x="70" y="38"/>
                      </a:lnTo>
                      <a:lnTo>
                        <a:pt x="72" y="38"/>
                      </a:lnTo>
                      <a:cubicBezTo>
                        <a:pt x="73" y="38"/>
                        <a:pt x="76" y="40"/>
                        <a:pt x="78" y="41"/>
                      </a:cubicBezTo>
                      <a:cubicBezTo>
                        <a:pt x="80" y="43"/>
                        <a:pt x="83" y="46"/>
                        <a:pt x="86" y="49"/>
                      </a:cubicBezTo>
                      <a:cubicBezTo>
                        <a:pt x="94" y="57"/>
                        <a:pt x="102" y="68"/>
                        <a:pt x="107" y="78"/>
                      </a:cubicBezTo>
                      <a:cubicBezTo>
                        <a:pt x="113" y="89"/>
                        <a:pt x="118" y="97"/>
                        <a:pt x="124" y="107"/>
                      </a:cubicBezTo>
                      <a:cubicBezTo>
                        <a:pt x="133" y="121"/>
                        <a:pt x="142" y="137"/>
                        <a:pt x="149" y="153"/>
                      </a:cubicBezTo>
                      <a:cubicBezTo>
                        <a:pt x="153" y="161"/>
                        <a:pt x="157" y="169"/>
                        <a:pt x="161" y="178"/>
                      </a:cubicBezTo>
                      <a:cubicBezTo>
                        <a:pt x="166" y="187"/>
                        <a:pt x="168" y="194"/>
                        <a:pt x="172" y="203"/>
                      </a:cubicBezTo>
                      <a:cubicBezTo>
                        <a:pt x="179" y="220"/>
                        <a:pt x="187" y="239"/>
                        <a:pt x="193" y="258"/>
                      </a:cubicBezTo>
                      <a:cubicBezTo>
                        <a:pt x="198" y="276"/>
                        <a:pt x="204" y="292"/>
                        <a:pt x="210" y="309"/>
                      </a:cubicBezTo>
                      <a:cubicBezTo>
                        <a:pt x="214" y="324"/>
                        <a:pt x="219" y="338"/>
                        <a:pt x="222" y="352"/>
                      </a:cubicBezTo>
                      <a:cubicBezTo>
                        <a:pt x="223" y="359"/>
                        <a:pt x="225" y="366"/>
                        <a:pt x="225" y="373"/>
                      </a:cubicBezTo>
                      <a:cubicBezTo>
                        <a:pt x="225" y="378"/>
                        <a:pt x="228" y="382"/>
                        <a:pt x="232" y="385"/>
                      </a:cubicBezTo>
                      <a:cubicBezTo>
                        <a:pt x="236" y="388"/>
                        <a:pt x="241" y="389"/>
                        <a:pt x="245" y="389"/>
                      </a:cubicBezTo>
                      <a:cubicBezTo>
                        <a:pt x="249" y="389"/>
                        <a:pt x="254" y="387"/>
                        <a:pt x="257" y="382"/>
                      </a:cubicBezTo>
                      <a:cubicBezTo>
                        <a:pt x="260" y="378"/>
                        <a:pt x="261" y="373"/>
                        <a:pt x="261" y="369"/>
                      </a:cubicBezTo>
                      <a:cubicBezTo>
                        <a:pt x="261" y="356"/>
                        <a:pt x="257" y="344"/>
                        <a:pt x="254" y="331"/>
                      </a:cubicBezTo>
                      <a:cubicBezTo>
                        <a:pt x="252" y="327"/>
                        <a:pt x="251" y="322"/>
                        <a:pt x="249" y="317"/>
                      </a:cubicBezTo>
                      <a:cubicBezTo>
                        <a:pt x="247" y="303"/>
                        <a:pt x="244" y="292"/>
                        <a:pt x="239" y="279"/>
                      </a:cubicBezTo>
                      <a:moveTo>
                        <a:pt x="222" y="346"/>
                      </a:moveTo>
                      <a:lnTo>
                        <a:pt x="222" y="347"/>
                      </a:lnTo>
                      <a:lnTo>
                        <a:pt x="222" y="346"/>
                      </a:lnTo>
                      <a:moveTo>
                        <a:pt x="73" y="37"/>
                      </a:moveTo>
                      <a:cubicBezTo>
                        <a:pt x="72" y="37"/>
                        <a:pt x="72" y="37"/>
                        <a:pt x="70" y="37"/>
                      </a:cubicBezTo>
                      <a:cubicBezTo>
                        <a:pt x="72" y="37"/>
                        <a:pt x="73" y="37"/>
                        <a:pt x="73" y="37"/>
                      </a:cubicBezTo>
                      <a:moveTo>
                        <a:pt x="70" y="38"/>
                      </a:moveTo>
                      <a:lnTo>
                        <a:pt x="69" y="40"/>
                      </a:lnTo>
                      <a:cubicBezTo>
                        <a:pt x="69" y="38"/>
                        <a:pt x="69" y="38"/>
                        <a:pt x="70" y="38"/>
                      </a:cubicBezTo>
                      <a:moveTo>
                        <a:pt x="44" y="381"/>
                      </a:moveTo>
                      <a:lnTo>
                        <a:pt x="44" y="382"/>
                      </a:lnTo>
                      <a:cubicBezTo>
                        <a:pt x="45" y="382"/>
                        <a:pt x="45" y="381"/>
                        <a:pt x="44" y="381"/>
                      </a:cubicBezTo>
                      <a:moveTo>
                        <a:pt x="15" y="410"/>
                      </a:moveTo>
                      <a:lnTo>
                        <a:pt x="15" y="408"/>
                      </a:lnTo>
                      <a:cubicBezTo>
                        <a:pt x="15" y="407"/>
                        <a:pt x="15" y="407"/>
                        <a:pt x="15" y="405"/>
                      </a:cubicBezTo>
                      <a:cubicBezTo>
                        <a:pt x="15" y="407"/>
                        <a:pt x="15" y="408"/>
                        <a:pt x="15" y="4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2" name="Google Shape;7702;p27"/>
                <p:cNvSpPr/>
                <p:nvPr/>
              </p:nvSpPr>
              <p:spPr>
                <a:xfrm>
                  <a:off x="5844240" y="3804840"/>
                  <a:ext cx="87840" cy="16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1" extrusionOk="0">
                      <a:moveTo>
                        <a:pt x="217" y="237"/>
                      </a:moveTo>
                      <a:cubicBezTo>
                        <a:pt x="213" y="222"/>
                        <a:pt x="208" y="207"/>
                        <a:pt x="203" y="194"/>
                      </a:cubicBezTo>
                      <a:cubicBezTo>
                        <a:pt x="198" y="180"/>
                        <a:pt x="192" y="167"/>
                        <a:pt x="187" y="152"/>
                      </a:cubicBezTo>
                      <a:cubicBezTo>
                        <a:pt x="181" y="137"/>
                        <a:pt x="175" y="123"/>
                        <a:pt x="169" y="110"/>
                      </a:cubicBezTo>
                      <a:cubicBezTo>
                        <a:pt x="166" y="102"/>
                        <a:pt x="163" y="95"/>
                        <a:pt x="159" y="89"/>
                      </a:cubicBezTo>
                      <a:cubicBezTo>
                        <a:pt x="156" y="82"/>
                        <a:pt x="152" y="76"/>
                        <a:pt x="147" y="69"/>
                      </a:cubicBezTo>
                      <a:cubicBezTo>
                        <a:pt x="143" y="60"/>
                        <a:pt x="138" y="53"/>
                        <a:pt x="134" y="44"/>
                      </a:cubicBezTo>
                      <a:cubicBezTo>
                        <a:pt x="131" y="40"/>
                        <a:pt x="128" y="34"/>
                        <a:pt x="125" y="30"/>
                      </a:cubicBezTo>
                      <a:cubicBezTo>
                        <a:pt x="121" y="22"/>
                        <a:pt x="115" y="17"/>
                        <a:pt x="108" y="11"/>
                      </a:cubicBezTo>
                      <a:cubicBezTo>
                        <a:pt x="104" y="8"/>
                        <a:pt x="99" y="5"/>
                        <a:pt x="93" y="2"/>
                      </a:cubicBezTo>
                      <a:cubicBezTo>
                        <a:pt x="89" y="1"/>
                        <a:pt x="86" y="-1"/>
                        <a:pt x="82" y="1"/>
                      </a:cubicBezTo>
                      <a:cubicBezTo>
                        <a:pt x="79" y="1"/>
                        <a:pt x="76" y="2"/>
                        <a:pt x="73" y="2"/>
                      </a:cubicBezTo>
                      <a:cubicBezTo>
                        <a:pt x="69" y="3"/>
                        <a:pt x="64" y="8"/>
                        <a:pt x="61" y="11"/>
                      </a:cubicBezTo>
                      <a:cubicBezTo>
                        <a:pt x="60" y="14"/>
                        <a:pt x="57" y="17"/>
                        <a:pt x="55" y="19"/>
                      </a:cubicBezTo>
                      <a:cubicBezTo>
                        <a:pt x="51" y="27"/>
                        <a:pt x="48" y="35"/>
                        <a:pt x="45" y="43"/>
                      </a:cubicBezTo>
                      <a:cubicBezTo>
                        <a:pt x="39" y="59"/>
                        <a:pt x="34" y="76"/>
                        <a:pt x="29" y="92"/>
                      </a:cubicBezTo>
                      <a:cubicBezTo>
                        <a:pt x="23" y="111"/>
                        <a:pt x="16" y="130"/>
                        <a:pt x="12" y="149"/>
                      </a:cubicBezTo>
                      <a:cubicBezTo>
                        <a:pt x="9" y="162"/>
                        <a:pt x="6" y="174"/>
                        <a:pt x="4" y="187"/>
                      </a:cubicBezTo>
                      <a:cubicBezTo>
                        <a:pt x="3" y="194"/>
                        <a:pt x="3" y="202"/>
                        <a:pt x="2" y="209"/>
                      </a:cubicBezTo>
                      <a:cubicBezTo>
                        <a:pt x="0" y="218"/>
                        <a:pt x="0" y="225"/>
                        <a:pt x="0" y="234"/>
                      </a:cubicBezTo>
                      <a:cubicBezTo>
                        <a:pt x="0" y="238"/>
                        <a:pt x="3" y="244"/>
                        <a:pt x="7" y="245"/>
                      </a:cubicBezTo>
                      <a:cubicBezTo>
                        <a:pt x="12" y="248"/>
                        <a:pt x="16" y="250"/>
                        <a:pt x="20" y="250"/>
                      </a:cubicBezTo>
                      <a:cubicBezTo>
                        <a:pt x="25" y="250"/>
                        <a:pt x="29" y="247"/>
                        <a:pt x="32" y="242"/>
                      </a:cubicBezTo>
                      <a:cubicBezTo>
                        <a:pt x="34" y="241"/>
                        <a:pt x="34" y="239"/>
                        <a:pt x="35" y="238"/>
                      </a:cubicBezTo>
                      <a:cubicBezTo>
                        <a:pt x="37" y="235"/>
                        <a:pt x="37" y="232"/>
                        <a:pt x="37" y="229"/>
                      </a:cubicBezTo>
                      <a:lnTo>
                        <a:pt x="37" y="229"/>
                      </a:lnTo>
                      <a:cubicBezTo>
                        <a:pt x="37" y="226"/>
                        <a:pt x="37" y="222"/>
                        <a:pt x="37" y="219"/>
                      </a:cubicBezTo>
                      <a:cubicBezTo>
                        <a:pt x="37" y="215"/>
                        <a:pt x="38" y="209"/>
                        <a:pt x="38" y="204"/>
                      </a:cubicBezTo>
                      <a:cubicBezTo>
                        <a:pt x="39" y="196"/>
                        <a:pt x="41" y="187"/>
                        <a:pt x="42" y="178"/>
                      </a:cubicBezTo>
                      <a:cubicBezTo>
                        <a:pt x="45" y="162"/>
                        <a:pt x="50" y="146"/>
                        <a:pt x="54" y="132"/>
                      </a:cubicBezTo>
                      <a:cubicBezTo>
                        <a:pt x="60" y="114"/>
                        <a:pt x="66" y="98"/>
                        <a:pt x="70" y="81"/>
                      </a:cubicBezTo>
                      <a:cubicBezTo>
                        <a:pt x="73" y="72"/>
                        <a:pt x="76" y="63"/>
                        <a:pt x="79" y="56"/>
                      </a:cubicBezTo>
                      <a:cubicBezTo>
                        <a:pt x="80" y="50"/>
                        <a:pt x="83" y="44"/>
                        <a:pt x="86" y="38"/>
                      </a:cubicBezTo>
                      <a:lnTo>
                        <a:pt x="87" y="40"/>
                      </a:lnTo>
                      <a:cubicBezTo>
                        <a:pt x="92" y="46"/>
                        <a:pt x="96" y="51"/>
                        <a:pt x="99" y="57"/>
                      </a:cubicBezTo>
                      <a:cubicBezTo>
                        <a:pt x="105" y="69"/>
                        <a:pt x="111" y="81"/>
                        <a:pt x="118" y="92"/>
                      </a:cubicBezTo>
                      <a:cubicBezTo>
                        <a:pt x="136" y="124"/>
                        <a:pt x="149" y="159"/>
                        <a:pt x="160" y="193"/>
                      </a:cubicBezTo>
                      <a:cubicBezTo>
                        <a:pt x="166" y="210"/>
                        <a:pt x="172" y="227"/>
                        <a:pt x="178" y="244"/>
                      </a:cubicBezTo>
                      <a:cubicBezTo>
                        <a:pt x="184" y="262"/>
                        <a:pt x="189" y="279"/>
                        <a:pt x="194" y="296"/>
                      </a:cubicBezTo>
                      <a:cubicBezTo>
                        <a:pt x="194" y="298"/>
                        <a:pt x="195" y="299"/>
                        <a:pt x="195" y="302"/>
                      </a:cubicBezTo>
                      <a:cubicBezTo>
                        <a:pt x="198" y="314"/>
                        <a:pt x="200" y="325"/>
                        <a:pt x="201" y="337"/>
                      </a:cubicBezTo>
                      <a:cubicBezTo>
                        <a:pt x="203" y="349"/>
                        <a:pt x="204" y="362"/>
                        <a:pt x="206" y="373"/>
                      </a:cubicBezTo>
                      <a:cubicBezTo>
                        <a:pt x="206" y="385"/>
                        <a:pt x="207" y="397"/>
                        <a:pt x="207" y="408"/>
                      </a:cubicBezTo>
                      <a:cubicBezTo>
                        <a:pt x="207" y="419"/>
                        <a:pt x="208" y="427"/>
                        <a:pt x="208" y="438"/>
                      </a:cubicBezTo>
                      <a:cubicBezTo>
                        <a:pt x="206" y="446"/>
                        <a:pt x="210" y="457"/>
                        <a:pt x="219" y="459"/>
                      </a:cubicBezTo>
                      <a:cubicBezTo>
                        <a:pt x="227" y="464"/>
                        <a:pt x="238" y="459"/>
                        <a:pt x="242" y="451"/>
                      </a:cubicBezTo>
                      <a:cubicBezTo>
                        <a:pt x="245" y="445"/>
                        <a:pt x="243" y="439"/>
                        <a:pt x="243" y="432"/>
                      </a:cubicBezTo>
                      <a:cubicBezTo>
                        <a:pt x="243" y="427"/>
                        <a:pt x="243" y="424"/>
                        <a:pt x="243" y="420"/>
                      </a:cubicBezTo>
                      <a:cubicBezTo>
                        <a:pt x="243" y="411"/>
                        <a:pt x="242" y="404"/>
                        <a:pt x="242" y="395"/>
                      </a:cubicBezTo>
                      <a:cubicBezTo>
                        <a:pt x="240" y="378"/>
                        <a:pt x="240" y="360"/>
                        <a:pt x="238" y="343"/>
                      </a:cubicBezTo>
                      <a:cubicBezTo>
                        <a:pt x="235" y="324"/>
                        <a:pt x="232" y="304"/>
                        <a:pt x="226" y="285"/>
                      </a:cubicBezTo>
                      <a:cubicBezTo>
                        <a:pt x="224" y="280"/>
                        <a:pt x="223" y="276"/>
                        <a:pt x="222" y="270"/>
                      </a:cubicBezTo>
                      <a:cubicBezTo>
                        <a:pt x="224" y="263"/>
                        <a:pt x="222" y="250"/>
                        <a:pt x="217" y="237"/>
                      </a:cubicBezTo>
                      <a:moveTo>
                        <a:pt x="93" y="35"/>
                      </a:moveTo>
                      <a:lnTo>
                        <a:pt x="93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3" name="Google Shape;7703;p27"/>
                <p:cNvSpPr/>
                <p:nvPr/>
              </p:nvSpPr>
              <p:spPr>
                <a:xfrm>
                  <a:off x="5844240" y="4694760"/>
                  <a:ext cx="69840" cy="6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941" extrusionOk="0">
                      <a:moveTo>
                        <a:pt x="175" y="1"/>
                      </a:moveTo>
                      <a:cubicBezTo>
                        <a:pt x="166" y="-2"/>
                        <a:pt x="155" y="4"/>
                        <a:pt x="152" y="13"/>
                      </a:cubicBezTo>
                      <a:cubicBezTo>
                        <a:pt x="147" y="27"/>
                        <a:pt x="143" y="40"/>
                        <a:pt x="140" y="55"/>
                      </a:cubicBezTo>
                      <a:cubicBezTo>
                        <a:pt x="138" y="62"/>
                        <a:pt x="137" y="69"/>
                        <a:pt x="137" y="78"/>
                      </a:cubicBezTo>
                      <a:cubicBezTo>
                        <a:pt x="137" y="84"/>
                        <a:pt x="137" y="91"/>
                        <a:pt x="137" y="97"/>
                      </a:cubicBezTo>
                      <a:cubicBezTo>
                        <a:pt x="137" y="112"/>
                        <a:pt x="138" y="126"/>
                        <a:pt x="141" y="141"/>
                      </a:cubicBezTo>
                      <a:cubicBezTo>
                        <a:pt x="143" y="154"/>
                        <a:pt x="147" y="167"/>
                        <a:pt x="149" y="180"/>
                      </a:cubicBezTo>
                      <a:cubicBezTo>
                        <a:pt x="149" y="184"/>
                        <a:pt x="149" y="189"/>
                        <a:pt x="149" y="195"/>
                      </a:cubicBezTo>
                      <a:cubicBezTo>
                        <a:pt x="147" y="202"/>
                        <a:pt x="146" y="209"/>
                        <a:pt x="143" y="216"/>
                      </a:cubicBezTo>
                      <a:cubicBezTo>
                        <a:pt x="141" y="225"/>
                        <a:pt x="138" y="235"/>
                        <a:pt x="137" y="244"/>
                      </a:cubicBezTo>
                      <a:cubicBezTo>
                        <a:pt x="133" y="265"/>
                        <a:pt x="130" y="285"/>
                        <a:pt x="128" y="305"/>
                      </a:cubicBezTo>
                      <a:cubicBezTo>
                        <a:pt x="127" y="314"/>
                        <a:pt x="127" y="323"/>
                        <a:pt x="125" y="333"/>
                      </a:cubicBezTo>
                      <a:cubicBezTo>
                        <a:pt x="124" y="342"/>
                        <a:pt x="122" y="352"/>
                        <a:pt x="121" y="361"/>
                      </a:cubicBezTo>
                      <a:cubicBezTo>
                        <a:pt x="118" y="380"/>
                        <a:pt x="118" y="400"/>
                        <a:pt x="115" y="419"/>
                      </a:cubicBezTo>
                      <a:cubicBezTo>
                        <a:pt x="112" y="457"/>
                        <a:pt x="109" y="495"/>
                        <a:pt x="105" y="533"/>
                      </a:cubicBezTo>
                      <a:cubicBezTo>
                        <a:pt x="104" y="552"/>
                        <a:pt x="101" y="570"/>
                        <a:pt x="99" y="589"/>
                      </a:cubicBezTo>
                      <a:cubicBezTo>
                        <a:pt x="98" y="610"/>
                        <a:pt x="96" y="630"/>
                        <a:pt x="95" y="651"/>
                      </a:cubicBezTo>
                      <a:cubicBezTo>
                        <a:pt x="93" y="670"/>
                        <a:pt x="92" y="687"/>
                        <a:pt x="90" y="706"/>
                      </a:cubicBezTo>
                      <a:cubicBezTo>
                        <a:pt x="90" y="726"/>
                        <a:pt x="89" y="747"/>
                        <a:pt x="89" y="767"/>
                      </a:cubicBezTo>
                      <a:cubicBezTo>
                        <a:pt x="87" y="805"/>
                        <a:pt x="89" y="844"/>
                        <a:pt x="89" y="882"/>
                      </a:cubicBezTo>
                      <a:cubicBezTo>
                        <a:pt x="89" y="903"/>
                        <a:pt x="89" y="922"/>
                        <a:pt x="89" y="942"/>
                      </a:cubicBezTo>
                      <a:cubicBezTo>
                        <a:pt x="89" y="961"/>
                        <a:pt x="90" y="980"/>
                        <a:pt x="90" y="999"/>
                      </a:cubicBezTo>
                      <a:cubicBezTo>
                        <a:pt x="90" y="1018"/>
                        <a:pt x="92" y="1038"/>
                        <a:pt x="92" y="1057"/>
                      </a:cubicBezTo>
                      <a:cubicBezTo>
                        <a:pt x="92" y="1076"/>
                        <a:pt x="93" y="1096"/>
                        <a:pt x="93" y="1115"/>
                      </a:cubicBezTo>
                      <a:cubicBezTo>
                        <a:pt x="93" y="1134"/>
                        <a:pt x="92" y="1153"/>
                        <a:pt x="92" y="1172"/>
                      </a:cubicBezTo>
                      <a:cubicBezTo>
                        <a:pt x="92" y="1193"/>
                        <a:pt x="92" y="1213"/>
                        <a:pt x="92" y="1233"/>
                      </a:cubicBezTo>
                      <a:cubicBezTo>
                        <a:pt x="92" y="1271"/>
                        <a:pt x="93" y="1311"/>
                        <a:pt x="93" y="1348"/>
                      </a:cubicBezTo>
                      <a:cubicBezTo>
                        <a:pt x="93" y="1388"/>
                        <a:pt x="93" y="1427"/>
                        <a:pt x="95" y="1465"/>
                      </a:cubicBezTo>
                      <a:cubicBezTo>
                        <a:pt x="95" y="1484"/>
                        <a:pt x="96" y="1504"/>
                        <a:pt x="96" y="1523"/>
                      </a:cubicBezTo>
                      <a:cubicBezTo>
                        <a:pt x="96" y="1542"/>
                        <a:pt x="98" y="1561"/>
                        <a:pt x="98" y="1580"/>
                      </a:cubicBezTo>
                      <a:cubicBezTo>
                        <a:pt x="99" y="1619"/>
                        <a:pt x="99" y="1659"/>
                        <a:pt x="102" y="1698"/>
                      </a:cubicBezTo>
                      <a:cubicBezTo>
                        <a:pt x="104" y="1717"/>
                        <a:pt x="104" y="1735"/>
                        <a:pt x="104" y="1753"/>
                      </a:cubicBezTo>
                      <a:cubicBezTo>
                        <a:pt x="104" y="1772"/>
                        <a:pt x="104" y="1791"/>
                        <a:pt x="104" y="1809"/>
                      </a:cubicBezTo>
                      <a:cubicBezTo>
                        <a:pt x="104" y="1828"/>
                        <a:pt x="102" y="1845"/>
                        <a:pt x="102" y="1864"/>
                      </a:cubicBezTo>
                      <a:cubicBezTo>
                        <a:pt x="102" y="1871"/>
                        <a:pt x="102" y="1879"/>
                        <a:pt x="102" y="1886"/>
                      </a:cubicBezTo>
                      <a:cubicBezTo>
                        <a:pt x="98" y="1882"/>
                        <a:pt x="92" y="1877"/>
                        <a:pt x="87" y="1873"/>
                      </a:cubicBezTo>
                      <a:cubicBezTo>
                        <a:pt x="80" y="1866"/>
                        <a:pt x="75" y="1860"/>
                        <a:pt x="66" y="1854"/>
                      </a:cubicBezTo>
                      <a:cubicBezTo>
                        <a:pt x="58" y="1848"/>
                        <a:pt x="48" y="1844"/>
                        <a:pt x="39" y="1839"/>
                      </a:cubicBezTo>
                      <a:cubicBezTo>
                        <a:pt x="37" y="1838"/>
                        <a:pt x="35" y="1838"/>
                        <a:pt x="32" y="1838"/>
                      </a:cubicBezTo>
                      <a:cubicBezTo>
                        <a:pt x="29" y="1838"/>
                        <a:pt x="26" y="1837"/>
                        <a:pt x="23" y="1837"/>
                      </a:cubicBezTo>
                      <a:cubicBezTo>
                        <a:pt x="19" y="1837"/>
                        <a:pt x="16" y="1837"/>
                        <a:pt x="13" y="1838"/>
                      </a:cubicBezTo>
                      <a:cubicBezTo>
                        <a:pt x="10" y="1839"/>
                        <a:pt x="9" y="1841"/>
                        <a:pt x="7" y="1842"/>
                      </a:cubicBezTo>
                      <a:cubicBezTo>
                        <a:pt x="6" y="1844"/>
                        <a:pt x="6" y="1845"/>
                        <a:pt x="4" y="1847"/>
                      </a:cubicBezTo>
                      <a:cubicBezTo>
                        <a:pt x="3" y="1848"/>
                        <a:pt x="3" y="1851"/>
                        <a:pt x="2" y="1853"/>
                      </a:cubicBezTo>
                      <a:lnTo>
                        <a:pt x="2" y="1854"/>
                      </a:lnTo>
                      <a:cubicBezTo>
                        <a:pt x="2" y="1855"/>
                        <a:pt x="0" y="1858"/>
                        <a:pt x="0" y="1861"/>
                      </a:cubicBezTo>
                      <a:cubicBezTo>
                        <a:pt x="0" y="1866"/>
                        <a:pt x="0" y="1869"/>
                        <a:pt x="2" y="1873"/>
                      </a:cubicBezTo>
                      <a:cubicBezTo>
                        <a:pt x="6" y="1886"/>
                        <a:pt x="16" y="1896"/>
                        <a:pt x="26" y="1905"/>
                      </a:cubicBezTo>
                      <a:cubicBezTo>
                        <a:pt x="34" y="1911"/>
                        <a:pt x="41" y="1916"/>
                        <a:pt x="48" y="1920"/>
                      </a:cubicBezTo>
                      <a:cubicBezTo>
                        <a:pt x="55" y="1925"/>
                        <a:pt x="64" y="1927"/>
                        <a:pt x="73" y="1931"/>
                      </a:cubicBezTo>
                      <a:cubicBezTo>
                        <a:pt x="80" y="1934"/>
                        <a:pt x="87" y="1937"/>
                        <a:pt x="95" y="1939"/>
                      </a:cubicBezTo>
                      <a:cubicBezTo>
                        <a:pt x="99" y="1940"/>
                        <a:pt x="104" y="1941"/>
                        <a:pt x="109" y="1941"/>
                      </a:cubicBezTo>
                      <a:cubicBezTo>
                        <a:pt x="114" y="1941"/>
                        <a:pt x="118" y="1940"/>
                        <a:pt x="121" y="1939"/>
                      </a:cubicBezTo>
                      <a:cubicBezTo>
                        <a:pt x="124" y="1939"/>
                        <a:pt x="127" y="1937"/>
                        <a:pt x="128" y="1937"/>
                      </a:cubicBezTo>
                      <a:cubicBezTo>
                        <a:pt x="136" y="1934"/>
                        <a:pt x="140" y="1927"/>
                        <a:pt x="140" y="1920"/>
                      </a:cubicBezTo>
                      <a:cubicBezTo>
                        <a:pt x="140" y="1915"/>
                        <a:pt x="140" y="1911"/>
                        <a:pt x="140" y="1906"/>
                      </a:cubicBezTo>
                      <a:cubicBezTo>
                        <a:pt x="140" y="1902"/>
                        <a:pt x="140" y="1899"/>
                        <a:pt x="140" y="1895"/>
                      </a:cubicBezTo>
                      <a:cubicBezTo>
                        <a:pt x="140" y="1886"/>
                        <a:pt x="140" y="1879"/>
                        <a:pt x="140" y="1870"/>
                      </a:cubicBezTo>
                      <a:cubicBezTo>
                        <a:pt x="140" y="1861"/>
                        <a:pt x="140" y="1853"/>
                        <a:pt x="140" y="1844"/>
                      </a:cubicBezTo>
                      <a:cubicBezTo>
                        <a:pt x="140" y="1825"/>
                        <a:pt x="141" y="1807"/>
                        <a:pt x="141" y="1788"/>
                      </a:cubicBezTo>
                      <a:cubicBezTo>
                        <a:pt x="143" y="1751"/>
                        <a:pt x="140" y="1713"/>
                        <a:pt x="138" y="1675"/>
                      </a:cubicBezTo>
                      <a:cubicBezTo>
                        <a:pt x="137" y="1637"/>
                        <a:pt x="136" y="1598"/>
                        <a:pt x="136" y="1560"/>
                      </a:cubicBezTo>
                      <a:cubicBezTo>
                        <a:pt x="134" y="1522"/>
                        <a:pt x="134" y="1484"/>
                        <a:pt x="133" y="1446"/>
                      </a:cubicBezTo>
                      <a:cubicBezTo>
                        <a:pt x="133" y="1426"/>
                        <a:pt x="133" y="1405"/>
                        <a:pt x="133" y="1385"/>
                      </a:cubicBezTo>
                      <a:cubicBezTo>
                        <a:pt x="133" y="1366"/>
                        <a:pt x="133" y="1348"/>
                        <a:pt x="133" y="1330"/>
                      </a:cubicBezTo>
                      <a:cubicBezTo>
                        <a:pt x="131" y="1289"/>
                        <a:pt x="131" y="1248"/>
                        <a:pt x="131" y="1209"/>
                      </a:cubicBezTo>
                      <a:cubicBezTo>
                        <a:pt x="131" y="1190"/>
                        <a:pt x="133" y="1171"/>
                        <a:pt x="133" y="1152"/>
                      </a:cubicBezTo>
                      <a:cubicBezTo>
                        <a:pt x="133" y="1133"/>
                        <a:pt x="134" y="1114"/>
                        <a:pt x="133" y="1095"/>
                      </a:cubicBezTo>
                      <a:cubicBezTo>
                        <a:pt x="133" y="1076"/>
                        <a:pt x="131" y="1056"/>
                        <a:pt x="131" y="1037"/>
                      </a:cubicBezTo>
                      <a:cubicBezTo>
                        <a:pt x="131" y="1018"/>
                        <a:pt x="130" y="999"/>
                        <a:pt x="130" y="978"/>
                      </a:cubicBezTo>
                      <a:cubicBezTo>
                        <a:pt x="128" y="941"/>
                        <a:pt x="128" y="901"/>
                        <a:pt x="128" y="863"/>
                      </a:cubicBezTo>
                      <a:cubicBezTo>
                        <a:pt x="128" y="824"/>
                        <a:pt x="128" y="785"/>
                        <a:pt x="130" y="745"/>
                      </a:cubicBezTo>
                      <a:cubicBezTo>
                        <a:pt x="130" y="726"/>
                        <a:pt x="131" y="707"/>
                        <a:pt x="133" y="688"/>
                      </a:cubicBezTo>
                      <a:cubicBezTo>
                        <a:pt x="134" y="668"/>
                        <a:pt x="136" y="648"/>
                        <a:pt x="137" y="627"/>
                      </a:cubicBezTo>
                      <a:cubicBezTo>
                        <a:pt x="138" y="608"/>
                        <a:pt x="140" y="589"/>
                        <a:pt x="141" y="570"/>
                      </a:cubicBezTo>
                      <a:cubicBezTo>
                        <a:pt x="143" y="552"/>
                        <a:pt x="146" y="531"/>
                        <a:pt x="147" y="512"/>
                      </a:cubicBezTo>
                      <a:cubicBezTo>
                        <a:pt x="149" y="493"/>
                        <a:pt x="150" y="476"/>
                        <a:pt x="152" y="457"/>
                      </a:cubicBezTo>
                      <a:cubicBezTo>
                        <a:pt x="153" y="436"/>
                        <a:pt x="155" y="418"/>
                        <a:pt x="157" y="397"/>
                      </a:cubicBezTo>
                      <a:cubicBezTo>
                        <a:pt x="159" y="374"/>
                        <a:pt x="163" y="350"/>
                        <a:pt x="166" y="326"/>
                      </a:cubicBezTo>
                      <a:cubicBezTo>
                        <a:pt x="168" y="314"/>
                        <a:pt x="169" y="301"/>
                        <a:pt x="171" y="289"/>
                      </a:cubicBezTo>
                      <a:cubicBezTo>
                        <a:pt x="172" y="279"/>
                        <a:pt x="173" y="267"/>
                        <a:pt x="176" y="257"/>
                      </a:cubicBezTo>
                      <a:cubicBezTo>
                        <a:pt x="178" y="247"/>
                        <a:pt x="181" y="235"/>
                        <a:pt x="184" y="225"/>
                      </a:cubicBezTo>
                      <a:cubicBezTo>
                        <a:pt x="185" y="219"/>
                        <a:pt x="187" y="214"/>
                        <a:pt x="188" y="208"/>
                      </a:cubicBezTo>
                      <a:cubicBezTo>
                        <a:pt x="189" y="200"/>
                        <a:pt x="191" y="193"/>
                        <a:pt x="191" y="186"/>
                      </a:cubicBezTo>
                      <a:cubicBezTo>
                        <a:pt x="191" y="173"/>
                        <a:pt x="187" y="160"/>
                        <a:pt x="184" y="147"/>
                      </a:cubicBezTo>
                      <a:cubicBezTo>
                        <a:pt x="182" y="136"/>
                        <a:pt x="181" y="125"/>
                        <a:pt x="179" y="114"/>
                      </a:cubicBezTo>
                      <a:cubicBezTo>
                        <a:pt x="179" y="107"/>
                        <a:pt x="179" y="101"/>
                        <a:pt x="179" y="93"/>
                      </a:cubicBezTo>
                      <a:cubicBezTo>
                        <a:pt x="179" y="86"/>
                        <a:pt x="179" y="78"/>
                        <a:pt x="181" y="71"/>
                      </a:cubicBezTo>
                      <a:cubicBezTo>
                        <a:pt x="184" y="56"/>
                        <a:pt x="188" y="43"/>
                        <a:pt x="192" y="30"/>
                      </a:cubicBezTo>
                      <a:cubicBezTo>
                        <a:pt x="194" y="27"/>
                        <a:pt x="194" y="23"/>
                        <a:pt x="192" y="20"/>
                      </a:cubicBezTo>
                      <a:cubicBezTo>
                        <a:pt x="185" y="7"/>
                        <a:pt x="182" y="2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4" name="Google Shape;7704;p27"/>
                <p:cNvSpPr/>
                <p:nvPr/>
              </p:nvSpPr>
              <p:spPr>
                <a:xfrm>
                  <a:off x="5832720" y="4565880"/>
                  <a:ext cx="7776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20" extrusionOk="0">
                      <a:moveTo>
                        <a:pt x="203" y="104"/>
                      </a:moveTo>
                      <a:cubicBezTo>
                        <a:pt x="200" y="97"/>
                        <a:pt x="197" y="91"/>
                        <a:pt x="192" y="86"/>
                      </a:cubicBezTo>
                      <a:cubicBezTo>
                        <a:pt x="187" y="79"/>
                        <a:pt x="181" y="73"/>
                        <a:pt x="175" y="67"/>
                      </a:cubicBezTo>
                      <a:cubicBezTo>
                        <a:pt x="160" y="54"/>
                        <a:pt x="146" y="43"/>
                        <a:pt x="128" y="34"/>
                      </a:cubicBezTo>
                      <a:cubicBezTo>
                        <a:pt x="119" y="30"/>
                        <a:pt x="109" y="25"/>
                        <a:pt x="101" y="21"/>
                      </a:cubicBezTo>
                      <a:cubicBezTo>
                        <a:pt x="92" y="16"/>
                        <a:pt x="85" y="14"/>
                        <a:pt x="76" y="11"/>
                      </a:cubicBezTo>
                      <a:cubicBezTo>
                        <a:pt x="69" y="8"/>
                        <a:pt x="60" y="5"/>
                        <a:pt x="51" y="3"/>
                      </a:cubicBezTo>
                      <a:cubicBezTo>
                        <a:pt x="47" y="2"/>
                        <a:pt x="41" y="2"/>
                        <a:pt x="36" y="0"/>
                      </a:cubicBezTo>
                      <a:cubicBezTo>
                        <a:pt x="31" y="0"/>
                        <a:pt x="25" y="1"/>
                        <a:pt x="20" y="2"/>
                      </a:cubicBezTo>
                      <a:cubicBezTo>
                        <a:pt x="16" y="4"/>
                        <a:pt x="12" y="5"/>
                        <a:pt x="7" y="8"/>
                      </a:cubicBezTo>
                      <a:cubicBezTo>
                        <a:pt x="1" y="14"/>
                        <a:pt x="0" y="22"/>
                        <a:pt x="0" y="30"/>
                      </a:cubicBezTo>
                      <a:cubicBezTo>
                        <a:pt x="1" y="40"/>
                        <a:pt x="6" y="49"/>
                        <a:pt x="12" y="57"/>
                      </a:cubicBezTo>
                      <a:cubicBezTo>
                        <a:pt x="16" y="66"/>
                        <a:pt x="22" y="73"/>
                        <a:pt x="28" y="82"/>
                      </a:cubicBezTo>
                      <a:cubicBezTo>
                        <a:pt x="38" y="100"/>
                        <a:pt x="48" y="117"/>
                        <a:pt x="60" y="134"/>
                      </a:cubicBezTo>
                      <a:cubicBezTo>
                        <a:pt x="70" y="149"/>
                        <a:pt x="83" y="162"/>
                        <a:pt x="98" y="175"/>
                      </a:cubicBezTo>
                      <a:cubicBezTo>
                        <a:pt x="105" y="181"/>
                        <a:pt x="111" y="187"/>
                        <a:pt x="119" y="193"/>
                      </a:cubicBezTo>
                      <a:cubicBezTo>
                        <a:pt x="125" y="197"/>
                        <a:pt x="133" y="202"/>
                        <a:pt x="140" y="204"/>
                      </a:cubicBezTo>
                      <a:cubicBezTo>
                        <a:pt x="156" y="213"/>
                        <a:pt x="173" y="218"/>
                        <a:pt x="191" y="220"/>
                      </a:cubicBezTo>
                      <a:cubicBezTo>
                        <a:pt x="195" y="220"/>
                        <a:pt x="201" y="219"/>
                        <a:pt x="204" y="216"/>
                      </a:cubicBezTo>
                      <a:cubicBezTo>
                        <a:pt x="208" y="213"/>
                        <a:pt x="210" y="209"/>
                        <a:pt x="210" y="203"/>
                      </a:cubicBezTo>
                      <a:cubicBezTo>
                        <a:pt x="210" y="200"/>
                        <a:pt x="210" y="197"/>
                        <a:pt x="208" y="196"/>
                      </a:cubicBezTo>
                      <a:cubicBezTo>
                        <a:pt x="213" y="193"/>
                        <a:pt x="216" y="187"/>
                        <a:pt x="216" y="183"/>
                      </a:cubicBezTo>
                      <a:cubicBezTo>
                        <a:pt x="216" y="162"/>
                        <a:pt x="214" y="140"/>
                        <a:pt x="208" y="121"/>
                      </a:cubicBezTo>
                      <a:cubicBezTo>
                        <a:pt x="208" y="120"/>
                        <a:pt x="208" y="120"/>
                        <a:pt x="207" y="118"/>
                      </a:cubicBezTo>
                      <a:cubicBezTo>
                        <a:pt x="204" y="113"/>
                        <a:pt x="203" y="108"/>
                        <a:pt x="203" y="104"/>
                      </a:cubicBezTo>
                      <a:moveTo>
                        <a:pt x="176" y="164"/>
                      </a:moveTo>
                      <a:cubicBezTo>
                        <a:pt x="176" y="168"/>
                        <a:pt x="176" y="174"/>
                        <a:pt x="176" y="178"/>
                      </a:cubicBezTo>
                      <a:lnTo>
                        <a:pt x="176" y="180"/>
                      </a:lnTo>
                      <a:cubicBezTo>
                        <a:pt x="169" y="178"/>
                        <a:pt x="163" y="175"/>
                        <a:pt x="156" y="172"/>
                      </a:cubicBezTo>
                      <a:cubicBezTo>
                        <a:pt x="144" y="167"/>
                        <a:pt x="134" y="159"/>
                        <a:pt x="124" y="151"/>
                      </a:cubicBezTo>
                      <a:cubicBezTo>
                        <a:pt x="117" y="145"/>
                        <a:pt x="111" y="139"/>
                        <a:pt x="105" y="132"/>
                      </a:cubicBezTo>
                      <a:cubicBezTo>
                        <a:pt x="98" y="124"/>
                        <a:pt x="92" y="117"/>
                        <a:pt x="86" y="108"/>
                      </a:cubicBezTo>
                      <a:cubicBezTo>
                        <a:pt x="79" y="97"/>
                        <a:pt x="71" y="83"/>
                        <a:pt x="64" y="72"/>
                      </a:cubicBezTo>
                      <a:cubicBezTo>
                        <a:pt x="60" y="65"/>
                        <a:pt x="55" y="57"/>
                        <a:pt x="51" y="50"/>
                      </a:cubicBezTo>
                      <a:cubicBezTo>
                        <a:pt x="48" y="44"/>
                        <a:pt x="44" y="40"/>
                        <a:pt x="41" y="34"/>
                      </a:cubicBezTo>
                      <a:cubicBezTo>
                        <a:pt x="51" y="37"/>
                        <a:pt x="60" y="40"/>
                        <a:pt x="70" y="44"/>
                      </a:cubicBezTo>
                      <a:cubicBezTo>
                        <a:pt x="80" y="49"/>
                        <a:pt x="90" y="53"/>
                        <a:pt x="99" y="57"/>
                      </a:cubicBezTo>
                      <a:cubicBezTo>
                        <a:pt x="106" y="62"/>
                        <a:pt x="115" y="66"/>
                        <a:pt x="122" y="70"/>
                      </a:cubicBezTo>
                      <a:cubicBezTo>
                        <a:pt x="130" y="75"/>
                        <a:pt x="137" y="81"/>
                        <a:pt x="143" y="86"/>
                      </a:cubicBezTo>
                      <a:cubicBezTo>
                        <a:pt x="150" y="94"/>
                        <a:pt x="159" y="101"/>
                        <a:pt x="165" y="110"/>
                      </a:cubicBezTo>
                      <a:cubicBezTo>
                        <a:pt x="166" y="113"/>
                        <a:pt x="168" y="114"/>
                        <a:pt x="168" y="117"/>
                      </a:cubicBezTo>
                      <a:cubicBezTo>
                        <a:pt x="173" y="134"/>
                        <a:pt x="175" y="149"/>
                        <a:pt x="176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5" name="Google Shape;7705;p27"/>
                <p:cNvSpPr/>
                <p:nvPr/>
              </p:nvSpPr>
              <p:spPr>
                <a:xfrm>
                  <a:off x="5844960" y="4631760"/>
                  <a:ext cx="46440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059" extrusionOk="0">
                      <a:moveTo>
                        <a:pt x="104" y="0"/>
                      </a:moveTo>
                      <a:cubicBezTo>
                        <a:pt x="94" y="1"/>
                        <a:pt x="88" y="11"/>
                        <a:pt x="90" y="21"/>
                      </a:cubicBezTo>
                      <a:cubicBezTo>
                        <a:pt x="91" y="27"/>
                        <a:pt x="93" y="35"/>
                        <a:pt x="94" y="40"/>
                      </a:cubicBezTo>
                      <a:cubicBezTo>
                        <a:pt x="96" y="59"/>
                        <a:pt x="93" y="77"/>
                        <a:pt x="91" y="96"/>
                      </a:cubicBezTo>
                      <a:cubicBezTo>
                        <a:pt x="91" y="100"/>
                        <a:pt x="91" y="106"/>
                        <a:pt x="91" y="110"/>
                      </a:cubicBezTo>
                      <a:cubicBezTo>
                        <a:pt x="91" y="116"/>
                        <a:pt x="91" y="120"/>
                        <a:pt x="90" y="126"/>
                      </a:cubicBezTo>
                      <a:cubicBezTo>
                        <a:pt x="90" y="135"/>
                        <a:pt x="88" y="145"/>
                        <a:pt x="88" y="154"/>
                      </a:cubicBezTo>
                      <a:cubicBezTo>
                        <a:pt x="88" y="164"/>
                        <a:pt x="88" y="173"/>
                        <a:pt x="87" y="183"/>
                      </a:cubicBezTo>
                      <a:cubicBezTo>
                        <a:pt x="87" y="193"/>
                        <a:pt x="85" y="204"/>
                        <a:pt x="85" y="214"/>
                      </a:cubicBezTo>
                      <a:cubicBezTo>
                        <a:pt x="85" y="234"/>
                        <a:pt x="85" y="255"/>
                        <a:pt x="87" y="275"/>
                      </a:cubicBezTo>
                      <a:cubicBezTo>
                        <a:pt x="88" y="282"/>
                        <a:pt x="88" y="291"/>
                        <a:pt x="90" y="298"/>
                      </a:cubicBezTo>
                      <a:cubicBezTo>
                        <a:pt x="91" y="306"/>
                        <a:pt x="91" y="311"/>
                        <a:pt x="93" y="319"/>
                      </a:cubicBezTo>
                      <a:cubicBezTo>
                        <a:pt x="94" y="336"/>
                        <a:pt x="95" y="353"/>
                        <a:pt x="93" y="370"/>
                      </a:cubicBezTo>
                      <a:cubicBezTo>
                        <a:pt x="92" y="388"/>
                        <a:pt x="91" y="405"/>
                        <a:pt x="88" y="421"/>
                      </a:cubicBezTo>
                      <a:cubicBezTo>
                        <a:pt x="87" y="440"/>
                        <a:pt x="84" y="458"/>
                        <a:pt x="81" y="477"/>
                      </a:cubicBezTo>
                      <a:cubicBezTo>
                        <a:pt x="78" y="495"/>
                        <a:pt x="75" y="512"/>
                        <a:pt x="72" y="530"/>
                      </a:cubicBezTo>
                      <a:cubicBezTo>
                        <a:pt x="69" y="549"/>
                        <a:pt x="65" y="566"/>
                        <a:pt x="61" y="585"/>
                      </a:cubicBezTo>
                      <a:cubicBezTo>
                        <a:pt x="56" y="606"/>
                        <a:pt x="52" y="626"/>
                        <a:pt x="49" y="646"/>
                      </a:cubicBezTo>
                      <a:cubicBezTo>
                        <a:pt x="46" y="667"/>
                        <a:pt x="45" y="686"/>
                        <a:pt x="42" y="706"/>
                      </a:cubicBezTo>
                      <a:cubicBezTo>
                        <a:pt x="40" y="715"/>
                        <a:pt x="39" y="725"/>
                        <a:pt x="39" y="734"/>
                      </a:cubicBezTo>
                      <a:cubicBezTo>
                        <a:pt x="39" y="744"/>
                        <a:pt x="39" y="754"/>
                        <a:pt x="37" y="764"/>
                      </a:cubicBezTo>
                      <a:cubicBezTo>
                        <a:pt x="37" y="785"/>
                        <a:pt x="36" y="805"/>
                        <a:pt x="36" y="826"/>
                      </a:cubicBezTo>
                      <a:cubicBezTo>
                        <a:pt x="36" y="845"/>
                        <a:pt x="36" y="863"/>
                        <a:pt x="35" y="884"/>
                      </a:cubicBezTo>
                      <a:cubicBezTo>
                        <a:pt x="33" y="923"/>
                        <a:pt x="30" y="964"/>
                        <a:pt x="29" y="1003"/>
                      </a:cubicBezTo>
                      <a:cubicBezTo>
                        <a:pt x="27" y="1044"/>
                        <a:pt x="26" y="1083"/>
                        <a:pt x="24" y="1124"/>
                      </a:cubicBezTo>
                      <a:cubicBezTo>
                        <a:pt x="24" y="1143"/>
                        <a:pt x="23" y="1162"/>
                        <a:pt x="24" y="1183"/>
                      </a:cubicBezTo>
                      <a:cubicBezTo>
                        <a:pt x="24" y="1204"/>
                        <a:pt x="24" y="1225"/>
                        <a:pt x="24" y="1247"/>
                      </a:cubicBezTo>
                      <a:cubicBezTo>
                        <a:pt x="24" y="1266"/>
                        <a:pt x="24" y="1286"/>
                        <a:pt x="24" y="1305"/>
                      </a:cubicBezTo>
                      <a:cubicBezTo>
                        <a:pt x="24" y="1325"/>
                        <a:pt x="24" y="1344"/>
                        <a:pt x="26" y="1365"/>
                      </a:cubicBezTo>
                      <a:cubicBezTo>
                        <a:pt x="27" y="1405"/>
                        <a:pt x="29" y="1448"/>
                        <a:pt x="29" y="1489"/>
                      </a:cubicBezTo>
                      <a:cubicBezTo>
                        <a:pt x="29" y="1509"/>
                        <a:pt x="29" y="1529"/>
                        <a:pt x="29" y="1550"/>
                      </a:cubicBezTo>
                      <a:cubicBezTo>
                        <a:pt x="29" y="1572"/>
                        <a:pt x="27" y="1592"/>
                        <a:pt x="26" y="1614"/>
                      </a:cubicBezTo>
                      <a:cubicBezTo>
                        <a:pt x="23" y="1655"/>
                        <a:pt x="21" y="1694"/>
                        <a:pt x="20" y="1735"/>
                      </a:cubicBezTo>
                      <a:cubicBezTo>
                        <a:pt x="18" y="1755"/>
                        <a:pt x="17" y="1777"/>
                        <a:pt x="16" y="1797"/>
                      </a:cubicBezTo>
                      <a:cubicBezTo>
                        <a:pt x="14" y="1816"/>
                        <a:pt x="13" y="1835"/>
                        <a:pt x="11" y="1856"/>
                      </a:cubicBezTo>
                      <a:cubicBezTo>
                        <a:pt x="8" y="1894"/>
                        <a:pt x="7" y="1931"/>
                        <a:pt x="4" y="1971"/>
                      </a:cubicBezTo>
                      <a:cubicBezTo>
                        <a:pt x="4" y="1977"/>
                        <a:pt x="4" y="1984"/>
                        <a:pt x="2" y="1990"/>
                      </a:cubicBezTo>
                      <a:cubicBezTo>
                        <a:pt x="2" y="1996"/>
                        <a:pt x="1" y="2001"/>
                        <a:pt x="1" y="2006"/>
                      </a:cubicBezTo>
                      <a:cubicBezTo>
                        <a:pt x="1" y="2012"/>
                        <a:pt x="0" y="2016"/>
                        <a:pt x="0" y="2022"/>
                      </a:cubicBezTo>
                      <a:cubicBezTo>
                        <a:pt x="0" y="2025"/>
                        <a:pt x="0" y="2028"/>
                        <a:pt x="0" y="2030"/>
                      </a:cubicBezTo>
                      <a:cubicBezTo>
                        <a:pt x="0" y="2036"/>
                        <a:pt x="0" y="2042"/>
                        <a:pt x="2" y="2048"/>
                      </a:cubicBezTo>
                      <a:cubicBezTo>
                        <a:pt x="7" y="2057"/>
                        <a:pt x="18" y="2061"/>
                        <a:pt x="27" y="2057"/>
                      </a:cubicBezTo>
                      <a:cubicBezTo>
                        <a:pt x="36" y="2052"/>
                        <a:pt x="39" y="2044"/>
                        <a:pt x="36" y="2035"/>
                      </a:cubicBezTo>
                      <a:cubicBezTo>
                        <a:pt x="36" y="2033"/>
                        <a:pt x="36" y="2030"/>
                        <a:pt x="36" y="2029"/>
                      </a:cubicBezTo>
                      <a:cubicBezTo>
                        <a:pt x="36" y="2026"/>
                        <a:pt x="36" y="2023"/>
                        <a:pt x="37" y="2019"/>
                      </a:cubicBezTo>
                      <a:cubicBezTo>
                        <a:pt x="37" y="2013"/>
                        <a:pt x="39" y="2006"/>
                        <a:pt x="39" y="2000"/>
                      </a:cubicBezTo>
                      <a:cubicBezTo>
                        <a:pt x="39" y="1993"/>
                        <a:pt x="40" y="1987"/>
                        <a:pt x="40" y="1979"/>
                      </a:cubicBezTo>
                      <a:cubicBezTo>
                        <a:pt x="40" y="1971"/>
                        <a:pt x="42" y="1962"/>
                        <a:pt x="42" y="1953"/>
                      </a:cubicBezTo>
                      <a:cubicBezTo>
                        <a:pt x="45" y="1915"/>
                        <a:pt x="46" y="1876"/>
                        <a:pt x="49" y="1838"/>
                      </a:cubicBezTo>
                      <a:cubicBezTo>
                        <a:pt x="51" y="1818"/>
                        <a:pt x="53" y="1799"/>
                        <a:pt x="55" y="1778"/>
                      </a:cubicBezTo>
                      <a:cubicBezTo>
                        <a:pt x="56" y="1759"/>
                        <a:pt x="58" y="1739"/>
                        <a:pt x="58" y="1719"/>
                      </a:cubicBezTo>
                      <a:cubicBezTo>
                        <a:pt x="59" y="1678"/>
                        <a:pt x="62" y="1637"/>
                        <a:pt x="65" y="1595"/>
                      </a:cubicBezTo>
                      <a:cubicBezTo>
                        <a:pt x="67" y="1553"/>
                        <a:pt x="67" y="1509"/>
                        <a:pt x="67" y="1467"/>
                      </a:cubicBezTo>
                      <a:cubicBezTo>
                        <a:pt x="67" y="1426"/>
                        <a:pt x="64" y="1385"/>
                        <a:pt x="62" y="1344"/>
                      </a:cubicBezTo>
                      <a:cubicBezTo>
                        <a:pt x="62" y="1324"/>
                        <a:pt x="62" y="1305"/>
                        <a:pt x="61" y="1285"/>
                      </a:cubicBezTo>
                      <a:cubicBezTo>
                        <a:pt x="61" y="1264"/>
                        <a:pt x="61" y="1244"/>
                        <a:pt x="61" y="1222"/>
                      </a:cubicBezTo>
                      <a:cubicBezTo>
                        <a:pt x="61" y="1201"/>
                        <a:pt x="61" y="1180"/>
                        <a:pt x="61" y="1159"/>
                      </a:cubicBezTo>
                      <a:cubicBezTo>
                        <a:pt x="61" y="1140"/>
                        <a:pt x="62" y="1121"/>
                        <a:pt x="62" y="1102"/>
                      </a:cubicBezTo>
                      <a:cubicBezTo>
                        <a:pt x="62" y="1062"/>
                        <a:pt x="65" y="1022"/>
                        <a:pt x="67" y="982"/>
                      </a:cubicBezTo>
                      <a:cubicBezTo>
                        <a:pt x="69" y="942"/>
                        <a:pt x="71" y="903"/>
                        <a:pt x="72" y="863"/>
                      </a:cubicBezTo>
                      <a:cubicBezTo>
                        <a:pt x="72" y="843"/>
                        <a:pt x="73" y="825"/>
                        <a:pt x="74" y="804"/>
                      </a:cubicBezTo>
                      <a:cubicBezTo>
                        <a:pt x="76" y="784"/>
                        <a:pt x="75" y="764"/>
                        <a:pt x="75" y="744"/>
                      </a:cubicBezTo>
                      <a:cubicBezTo>
                        <a:pt x="75" y="725"/>
                        <a:pt x="78" y="705"/>
                        <a:pt x="81" y="686"/>
                      </a:cubicBezTo>
                      <a:cubicBezTo>
                        <a:pt x="83" y="667"/>
                        <a:pt x="85" y="649"/>
                        <a:pt x="88" y="630"/>
                      </a:cubicBezTo>
                      <a:cubicBezTo>
                        <a:pt x="91" y="611"/>
                        <a:pt x="96" y="593"/>
                        <a:pt x="100" y="574"/>
                      </a:cubicBezTo>
                      <a:cubicBezTo>
                        <a:pt x="102" y="565"/>
                        <a:pt x="104" y="555"/>
                        <a:pt x="106" y="546"/>
                      </a:cubicBezTo>
                      <a:cubicBezTo>
                        <a:pt x="107" y="536"/>
                        <a:pt x="110" y="524"/>
                        <a:pt x="112" y="514"/>
                      </a:cubicBezTo>
                      <a:cubicBezTo>
                        <a:pt x="115" y="496"/>
                        <a:pt x="118" y="477"/>
                        <a:pt x="120" y="460"/>
                      </a:cubicBezTo>
                      <a:cubicBezTo>
                        <a:pt x="123" y="441"/>
                        <a:pt x="125" y="422"/>
                        <a:pt x="126" y="403"/>
                      </a:cubicBezTo>
                      <a:cubicBezTo>
                        <a:pt x="128" y="383"/>
                        <a:pt x="129" y="361"/>
                        <a:pt x="129" y="340"/>
                      </a:cubicBezTo>
                      <a:cubicBezTo>
                        <a:pt x="129" y="327"/>
                        <a:pt x="128" y="314"/>
                        <a:pt x="126" y="303"/>
                      </a:cubicBezTo>
                      <a:cubicBezTo>
                        <a:pt x="125" y="291"/>
                        <a:pt x="123" y="279"/>
                        <a:pt x="122" y="268"/>
                      </a:cubicBezTo>
                      <a:cubicBezTo>
                        <a:pt x="120" y="250"/>
                        <a:pt x="120" y="233"/>
                        <a:pt x="120" y="215"/>
                      </a:cubicBezTo>
                      <a:cubicBezTo>
                        <a:pt x="120" y="195"/>
                        <a:pt x="122" y="176"/>
                        <a:pt x="122" y="155"/>
                      </a:cubicBezTo>
                      <a:cubicBezTo>
                        <a:pt x="122" y="145"/>
                        <a:pt x="123" y="137"/>
                        <a:pt x="123" y="126"/>
                      </a:cubicBezTo>
                      <a:cubicBezTo>
                        <a:pt x="123" y="116"/>
                        <a:pt x="123" y="107"/>
                        <a:pt x="125" y="97"/>
                      </a:cubicBezTo>
                      <a:cubicBezTo>
                        <a:pt x="125" y="88"/>
                        <a:pt x="126" y="78"/>
                        <a:pt x="128" y="69"/>
                      </a:cubicBezTo>
                      <a:cubicBezTo>
                        <a:pt x="128" y="65"/>
                        <a:pt x="128" y="59"/>
                        <a:pt x="129" y="55"/>
                      </a:cubicBezTo>
                      <a:cubicBezTo>
                        <a:pt x="129" y="49"/>
                        <a:pt x="129" y="42"/>
                        <a:pt x="128" y="36"/>
                      </a:cubicBezTo>
                      <a:cubicBezTo>
                        <a:pt x="128" y="29"/>
                        <a:pt x="125" y="23"/>
                        <a:pt x="123" y="16"/>
                      </a:cubicBezTo>
                      <a:lnTo>
                        <a:pt x="123" y="14"/>
                      </a:lnTo>
                      <a:cubicBezTo>
                        <a:pt x="123" y="4"/>
                        <a:pt x="113" y="-2"/>
                        <a:pt x="104" y="0"/>
                      </a:cubicBezTo>
                      <a:moveTo>
                        <a:pt x="37" y="2033"/>
                      </a:moveTo>
                      <a:lnTo>
                        <a:pt x="37" y="20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06" name="Google Shape;7706;p27"/>
              <p:cNvGrpSpPr/>
              <p:nvPr/>
            </p:nvGrpSpPr>
            <p:grpSpPr>
              <a:xfrm rot="877730">
                <a:off x="7625315" y="4451131"/>
                <a:ext cx="177371" cy="1300226"/>
                <a:chOff x="5780160" y="3804840"/>
                <a:chExt cx="216720" cy="1588680"/>
              </a:xfrm>
            </p:grpSpPr>
            <p:sp>
              <p:nvSpPr>
                <p:cNvPr id="7707" name="Google Shape;7707;p27"/>
                <p:cNvSpPr/>
                <p:nvPr/>
              </p:nvSpPr>
              <p:spPr>
                <a:xfrm>
                  <a:off x="5890320" y="4581360"/>
                  <a:ext cx="72360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45" extrusionOk="0">
                      <a:moveTo>
                        <a:pt x="200" y="8"/>
                      </a:moveTo>
                      <a:cubicBezTo>
                        <a:pt x="196" y="3"/>
                        <a:pt x="188" y="0"/>
                        <a:pt x="181" y="0"/>
                      </a:cubicBezTo>
                      <a:cubicBezTo>
                        <a:pt x="175" y="0"/>
                        <a:pt x="171" y="4"/>
                        <a:pt x="165" y="7"/>
                      </a:cubicBezTo>
                      <a:cubicBezTo>
                        <a:pt x="162" y="10"/>
                        <a:pt x="158" y="13"/>
                        <a:pt x="155" y="14"/>
                      </a:cubicBezTo>
                      <a:cubicBezTo>
                        <a:pt x="147" y="20"/>
                        <a:pt x="140" y="26"/>
                        <a:pt x="133" y="32"/>
                      </a:cubicBezTo>
                      <a:cubicBezTo>
                        <a:pt x="117" y="45"/>
                        <a:pt x="102" y="58"/>
                        <a:pt x="88" y="71"/>
                      </a:cubicBezTo>
                      <a:cubicBezTo>
                        <a:pt x="75" y="84"/>
                        <a:pt x="61" y="97"/>
                        <a:pt x="50" y="112"/>
                      </a:cubicBezTo>
                      <a:cubicBezTo>
                        <a:pt x="44" y="119"/>
                        <a:pt x="38" y="126"/>
                        <a:pt x="34" y="135"/>
                      </a:cubicBezTo>
                      <a:cubicBezTo>
                        <a:pt x="28" y="144"/>
                        <a:pt x="22" y="153"/>
                        <a:pt x="18" y="161"/>
                      </a:cubicBezTo>
                      <a:cubicBezTo>
                        <a:pt x="13" y="172"/>
                        <a:pt x="10" y="182"/>
                        <a:pt x="8" y="192"/>
                      </a:cubicBezTo>
                      <a:cubicBezTo>
                        <a:pt x="5" y="201"/>
                        <a:pt x="3" y="209"/>
                        <a:pt x="2" y="218"/>
                      </a:cubicBezTo>
                      <a:cubicBezTo>
                        <a:pt x="-1" y="236"/>
                        <a:pt x="-1" y="253"/>
                        <a:pt x="2" y="271"/>
                      </a:cubicBezTo>
                      <a:cubicBezTo>
                        <a:pt x="3" y="285"/>
                        <a:pt x="8" y="298"/>
                        <a:pt x="12" y="313"/>
                      </a:cubicBezTo>
                      <a:cubicBezTo>
                        <a:pt x="13" y="317"/>
                        <a:pt x="16" y="323"/>
                        <a:pt x="18" y="328"/>
                      </a:cubicBezTo>
                      <a:cubicBezTo>
                        <a:pt x="18" y="329"/>
                        <a:pt x="19" y="330"/>
                        <a:pt x="21" y="333"/>
                      </a:cubicBezTo>
                      <a:cubicBezTo>
                        <a:pt x="25" y="342"/>
                        <a:pt x="35" y="348"/>
                        <a:pt x="44" y="344"/>
                      </a:cubicBezTo>
                      <a:cubicBezTo>
                        <a:pt x="48" y="342"/>
                        <a:pt x="53" y="338"/>
                        <a:pt x="54" y="332"/>
                      </a:cubicBezTo>
                      <a:cubicBezTo>
                        <a:pt x="59" y="330"/>
                        <a:pt x="63" y="328"/>
                        <a:pt x="64" y="322"/>
                      </a:cubicBezTo>
                      <a:cubicBezTo>
                        <a:pt x="66" y="317"/>
                        <a:pt x="69" y="314"/>
                        <a:pt x="70" y="311"/>
                      </a:cubicBezTo>
                      <a:cubicBezTo>
                        <a:pt x="70" y="313"/>
                        <a:pt x="69" y="313"/>
                        <a:pt x="69" y="314"/>
                      </a:cubicBezTo>
                      <a:cubicBezTo>
                        <a:pt x="88" y="285"/>
                        <a:pt x="111" y="259"/>
                        <a:pt x="131" y="231"/>
                      </a:cubicBezTo>
                      <a:cubicBezTo>
                        <a:pt x="143" y="215"/>
                        <a:pt x="153" y="199"/>
                        <a:pt x="162" y="180"/>
                      </a:cubicBezTo>
                      <a:cubicBezTo>
                        <a:pt x="171" y="163"/>
                        <a:pt x="178" y="144"/>
                        <a:pt x="182" y="125"/>
                      </a:cubicBezTo>
                      <a:cubicBezTo>
                        <a:pt x="188" y="108"/>
                        <a:pt x="193" y="90"/>
                        <a:pt x="196" y="73"/>
                      </a:cubicBezTo>
                      <a:cubicBezTo>
                        <a:pt x="197" y="64"/>
                        <a:pt x="198" y="55"/>
                        <a:pt x="200" y="45"/>
                      </a:cubicBezTo>
                      <a:cubicBezTo>
                        <a:pt x="200" y="39"/>
                        <a:pt x="201" y="35"/>
                        <a:pt x="201" y="29"/>
                      </a:cubicBezTo>
                      <a:cubicBezTo>
                        <a:pt x="201" y="24"/>
                        <a:pt x="201" y="19"/>
                        <a:pt x="200" y="13"/>
                      </a:cubicBezTo>
                      <a:cubicBezTo>
                        <a:pt x="201" y="11"/>
                        <a:pt x="201" y="10"/>
                        <a:pt x="200" y="8"/>
                      </a:cubicBezTo>
                      <a:moveTo>
                        <a:pt x="155" y="62"/>
                      </a:moveTo>
                      <a:cubicBezTo>
                        <a:pt x="158" y="59"/>
                        <a:pt x="161" y="57"/>
                        <a:pt x="163" y="55"/>
                      </a:cubicBezTo>
                      <a:cubicBezTo>
                        <a:pt x="162" y="61"/>
                        <a:pt x="161" y="68"/>
                        <a:pt x="159" y="74"/>
                      </a:cubicBezTo>
                      <a:cubicBezTo>
                        <a:pt x="156" y="89"/>
                        <a:pt x="152" y="103"/>
                        <a:pt x="147" y="118"/>
                      </a:cubicBezTo>
                      <a:cubicBezTo>
                        <a:pt x="143" y="131"/>
                        <a:pt x="139" y="144"/>
                        <a:pt x="133" y="157"/>
                      </a:cubicBezTo>
                      <a:cubicBezTo>
                        <a:pt x="128" y="169"/>
                        <a:pt x="123" y="180"/>
                        <a:pt x="115" y="191"/>
                      </a:cubicBezTo>
                      <a:cubicBezTo>
                        <a:pt x="102" y="211"/>
                        <a:pt x="88" y="230"/>
                        <a:pt x="72" y="250"/>
                      </a:cubicBezTo>
                      <a:cubicBezTo>
                        <a:pt x="64" y="259"/>
                        <a:pt x="57" y="269"/>
                        <a:pt x="51" y="278"/>
                      </a:cubicBezTo>
                      <a:cubicBezTo>
                        <a:pt x="48" y="282"/>
                        <a:pt x="45" y="287"/>
                        <a:pt x="43" y="291"/>
                      </a:cubicBezTo>
                      <a:cubicBezTo>
                        <a:pt x="41" y="288"/>
                        <a:pt x="41" y="285"/>
                        <a:pt x="40" y="282"/>
                      </a:cubicBezTo>
                      <a:cubicBezTo>
                        <a:pt x="37" y="269"/>
                        <a:pt x="35" y="256"/>
                        <a:pt x="35" y="243"/>
                      </a:cubicBezTo>
                      <a:cubicBezTo>
                        <a:pt x="37" y="227"/>
                        <a:pt x="40" y="211"/>
                        <a:pt x="44" y="195"/>
                      </a:cubicBezTo>
                      <a:cubicBezTo>
                        <a:pt x="45" y="191"/>
                        <a:pt x="47" y="185"/>
                        <a:pt x="50" y="180"/>
                      </a:cubicBezTo>
                      <a:cubicBezTo>
                        <a:pt x="51" y="176"/>
                        <a:pt x="54" y="172"/>
                        <a:pt x="57" y="167"/>
                      </a:cubicBezTo>
                      <a:cubicBezTo>
                        <a:pt x="66" y="156"/>
                        <a:pt x="75" y="142"/>
                        <a:pt x="83" y="131"/>
                      </a:cubicBezTo>
                      <a:cubicBezTo>
                        <a:pt x="94" y="119"/>
                        <a:pt x="104" y="108"/>
                        <a:pt x="115" y="97"/>
                      </a:cubicBezTo>
                      <a:cubicBezTo>
                        <a:pt x="128" y="84"/>
                        <a:pt x="142" y="74"/>
                        <a:pt x="155" y="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8" name="Google Shape;7708;p27"/>
                <p:cNvSpPr/>
                <p:nvPr/>
              </p:nvSpPr>
              <p:spPr>
                <a:xfrm>
                  <a:off x="5896800" y="4501440"/>
                  <a:ext cx="73800" cy="13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81" extrusionOk="0">
                      <a:moveTo>
                        <a:pt x="201" y="19"/>
                      </a:moveTo>
                      <a:cubicBezTo>
                        <a:pt x="201" y="18"/>
                        <a:pt x="199" y="15"/>
                        <a:pt x="198" y="13"/>
                      </a:cubicBezTo>
                      <a:cubicBezTo>
                        <a:pt x="196" y="10"/>
                        <a:pt x="195" y="9"/>
                        <a:pt x="194" y="8"/>
                      </a:cubicBezTo>
                      <a:cubicBezTo>
                        <a:pt x="192" y="5"/>
                        <a:pt x="189" y="3"/>
                        <a:pt x="186" y="2"/>
                      </a:cubicBezTo>
                      <a:cubicBezTo>
                        <a:pt x="173" y="-6"/>
                        <a:pt x="159" y="8"/>
                        <a:pt x="148" y="15"/>
                      </a:cubicBezTo>
                      <a:cubicBezTo>
                        <a:pt x="143" y="21"/>
                        <a:pt x="135" y="26"/>
                        <a:pt x="129" y="32"/>
                      </a:cubicBezTo>
                      <a:cubicBezTo>
                        <a:pt x="115" y="47"/>
                        <a:pt x="99" y="60"/>
                        <a:pt x="86" y="76"/>
                      </a:cubicBezTo>
                      <a:cubicBezTo>
                        <a:pt x="73" y="89"/>
                        <a:pt x="61" y="104"/>
                        <a:pt x="49" y="118"/>
                      </a:cubicBezTo>
                      <a:cubicBezTo>
                        <a:pt x="38" y="136"/>
                        <a:pt x="26" y="152"/>
                        <a:pt x="19" y="171"/>
                      </a:cubicBezTo>
                      <a:cubicBezTo>
                        <a:pt x="10" y="190"/>
                        <a:pt x="6" y="209"/>
                        <a:pt x="3" y="229"/>
                      </a:cubicBezTo>
                      <a:cubicBezTo>
                        <a:pt x="0" y="249"/>
                        <a:pt x="0" y="270"/>
                        <a:pt x="0" y="292"/>
                      </a:cubicBezTo>
                      <a:cubicBezTo>
                        <a:pt x="0" y="311"/>
                        <a:pt x="3" y="331"/>
                        <a:pt x="4" y="350"/>
                      </a:cubicBezTo>
                      <a:cubicBezTo>
                        <a:pt x="4" y="354"/>
                        <a:pt x="6" y="360"/>
                        <a:pt x="6" y="364"/>
                      </a:cubicBezTo>
                      <a:cubicBezTo>
                        <a:pt x="7" y="375"/>
                        <a:pt x="16" y="383"/>
                        <a:pt x="26" y="381"/>
                      </a:cubicBezTo>
                      <a:cubicBezTo>
                        <a:pt x="36" y="380"/>
                        <a:pt x="43" y="370"/>
                        <a:pt x="42" y="360"/>
                      </a:cubicBezTo>
                      <a:cubicBezTo>
                        <a:pt x="39" y="343"/>
                        <a:pt x="38" y="327"/>
                        <a:pt x="36" y="309"/>
                      </a:cubicBezTo>
                      <a:cubicBezTo>
                        <a:pt x="35" y="293"/>
                        <a:pt x="35" y="279"/>
                        <a:pt x="35" y="262"/>
                      </a:cubicBezTo>
                      <a:cubicBezTo>
                        <a:pt x="35" y="252"/>
                        <a:pt x="36" y="244"/>
                        <a:pt x="38" y="233"/>
                      </a:cubicBezTo>
                      <a:cubicBezTo>
                        <a:pt x="39" y="225"/>
                        <a:pt x="42" y="214"/>
                        <a:pt x="43" y="206"/>
                      </a:cubicBezTo>
                      <a:cubicBezTo>
                        <a:pt x="46" y="198"/>
                        <a:pt x="49" y="190"/>
                        <a:pt x="52" y="182"/>
                      </a:cubicBezTo>
                      <a:cubicBezTo>
                        <a:pt x="55" y="175"/>
                        <a:pt x="60" y="169"/>
                        <a:pt x="64" y="161"/>
                      </a:cubicBezTo>
                      <a:cubicBezTo>
                        <a:pt x="68" y="154"/>
                        <a:pt x="74" y="146"/>
                        <a:pt x="78" y="139"/>
                      </a:cubicBezTo>
                      <a:cubicBezTo>
                        <a:pt x="84" y="130"/>
                        <a:pt x="90" y="123"/>
                        <a:pt x="97" y="115"/>
                      </a:cubicBezTo>
                      <a:cubicBezTo>
                        <a:pt x="103" y="108"/>
                        <a:pt x="110" y="101"/>
                        <a:pt x="116" y="95"/>
                      </a:cubicBezTo>
                      <a:cubicBezTo>
                        <a:pt x="122" y="88"/>
                        <a:pt x="129" y="82"/>
                        <a:pt x="135" y="75"/>
                      </a:cubicBezTo>
                      <a:cubicBezTo>
                        <a:pt x="143" y="67"/>
                        <a:pt x="152" y="61"/>
                        <a:pt x="159" y="53"/>
                      </a:cubicBezTo>
                      <a:cubicBezTo>
                        <a:pt x="162" y="51"/>
                        <a:pt x="163" y="48"/>
                        <a:pt x="166" y="45"/>
                      </a:cubicBezTo>
                      <a:cubicBezTo>
                        <a:pt x="166" y="47"/>
                        <a:pt x="166" y="48"/>
                        <a:pt x="166" y="50"/>
                      </a:cubicBezTo>
                      <a:cubicBezTo>
                        <a:pt x="166" y="57"/>
                        <a:pt x="166" y="63"/>
                        <a:pt x="166" y="70"/>
                      </a:cubicBezTo>
                      <a:cubicBezTo>
                        <a:pt x="166" y="83"/>
                        <a:pt x="167" y="95"/>
                        <a:pt x="167" y="108"/>
                      </a:cubicBezTo>
                      <a:cubicBezTo>
                        <a:pt x="166" y="131"/>
                        <a:pt x="161" y="155"/>
                        <a:pt x="156" y="178"/>
                      </a:cubicBezTo>
                      <a:cubicBezTo>
                        <a:pt x="151" y="191"/>
                        <a:pt x="145" y="203"/>
                        <a:pt x="141" y="216"/>
                      </a:cubicBezTo>
                      <a:cubicBezTo>
                        <a:pt x="135" y="228"/>
                        <a:pt x="129" y="239"/>
                        <a:pt x="124" y="249"/>
                      </a:cubicBezTo>
                      <a:lnTo>
                        <a:pt x="122" y="251"/>
                      </a:lnTo>
                      <a:cubicBezTo>
                        <a:pt x="116" y="258"/>
                        <a:pt x="116" y="270"/>
                        <a:pt x="125" y="277"/>
                      </a:cubicBezTo>
                      <a:cubicBezTo>
                        <a:pt x="132" y="283"/>
                        <a:pt x="145" y="283"/>
                        <a:pt x="151" y="274"/>
                      </a:cubicBezTo>
                      <a:cubicBezTo>
                        <a:pt x="156" y="268"/>
                        <a:pt x="159" y="262"/>
                        <a:pt x="161" y="257"/>
                      </a:cubicBezTo>
                      <a:cubicBezTo>
                        <a:pt x="166" y="249"/>
                        <a:pt x="170" y="242"/>
                        <a:pt x="173" y="233"/>
                      </a:cubicBezTo>
                      <a:cubicBezTo>
                        <a:pt x="176" y="226"/>
                        <a:pt x="179" y="219"/>
                        <a:pt x="183" y="212"/>
                      </a:cubicBezTo>
                      <a:cubicBezTo>
                        <a:pt x="188" y="203"/>
                        <a:pt x="191" y="194"/>
                        <a:pt x="194" y="184"/>
                      </a:cubicBezTo>
                      <a:cubicBezTo>
                        <a:pt x="198" y="166"/>
                        <a:pt x="202" y="149"/>
                        <a:pt x="204" y="131"/>
                      </a:cubicBezTo>
                      <a:cubicBezTo>
                        <a:pt x="205" y="121"/>
                        <a:pt x="205" y="110"/>
                        <a:pt x="205" y="99"/>
                      </a:cubicBezTo>
                      <a:cubicBezTo>
                        <a:pt x="205" y="91"/>
                        <a:pt x="205" y="80"/>
                        <a:pt x="204" y="72"/>
                      </a:cubicBezTo>
                      <a:cubicBezTo>
                        <a:pt x="204" y="63"/>
                        <a:pt x="204" y="54"/>
                        <a:pt x="204" y="44"/>
                      </a:cubicBezTo>
                      <a:cubicBezTo>
                        <a:pt x="204" y="40"/>
                        <a:pt x="204" y="34"/>
                        <a:pt x="204" y="29"/>
                      </a:cubicBezTo>
                      <a:cubicBezTo>
                        <a:pt x="204" y="25"/>
                        <a:pt x="202" y="22"/>
                        <a:pt x="201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9" name="Google Shape;7709;p27"/>
                <p:cNvSpPr/>
                <p:nvPr/>
              </p:nvSpPr>
              <p:spPr>
                <a:xfrm>
                  <a:off x="5896800" y="4385160"/>
                  <a:ext cx="87480" cy="17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87" extrusionOk="0">
                      <a:moveTo>
                        <a:pt x="229" y="33"/>
                      </a:moveTo>
                      <a:cubicBezTo>
                        <a:pt x="226" y="25"/>
                        <a:pt x="221" y="17"/>
                        <a:pt x="215" y="10"/>
                      </a:cubicBezTo>
                      <a:cubicBezTo>
                        <a:pt x="212" y="7"/>
                        <a:pt x="210" y="4"/>
                        <a:pt x="207" y="3"/>
                      </a:cubicBezTo>
                      <a:cubicBezTo>
                        <a:pt x="204" y="1"/>
                        <a:pt x="199" y="0"/>
                        <a:pt x="195" y="0"/>
                      </a:cubicBezTo>
                      <a:cubicBezTo>
                        <a:pt x="192" y="0"/>
                        <a:pt x="191" y="1"/>
                        <a:pt x="188" y="1"/>
                      </a:cubicBezTo>
                      <a:cubicBezTo>
                        <a:pt x="186" y="3"/>
                        <a:pt x="185" y="3"/>
                        <a:pt x="182" y="4"/>
                      </a:cubicBezTo>
                      <a:cubicBezTo>
                        <a:pt x="179" y="6"/>
                        <a:pt x="176" y="9"/>
                        <a:pt x="173" y="11"/>
                      </a:cubicBezTo>
                      <a:cubicBezTo>
                        <a:pt x="160" y="25"/>
                        <a:pt x="148" y="39"/>
                        <a:pt x="137" y="52"/>
                      </a:cubicBezTo>
                      <a:cubicBezTo>
                        <a:pt x="125" y="67"/>
                        <a:pt x="112" y="83"/>
                        <a:pt x="102" y="97"/>
                      </a:cubicBezTo>
                      <a:cubicBezTo>
                        <a:pt x="90" y="113"/>
                        <a:pt x="81" y="132"/>
                        <a:pt x="71" y="150"/>
                      </a:cubicBezTo>
                      <a:cubicBezTo>
                        <a:pt x="61" y="166"/>
                        <a:pt x="54" y="183"/>
                        <a:pt x="45" y="201"/>
                      </a:cubicBezTo>
                      <a:cubicBezTo>
                        <a:pt x="38" y="217"/>
                        <a:pt x="29" y="234"/>
                        <a:pt x="22" y="250"/>
                      </a:cubicBezTo>
                      <a:cubicBezTo>
                        <a:pt x="14" y="268"/>
                        <a:pt x="9" y="287"/>
                        <a:pt x="4" y="306"/>
                      </a:cubicBezTo>
                      <a:cubicBezTo>
                        <a:pt x="3" y="315"/>
                        <a:pt x="1" y="323"/>
                        <a:pt x="1" y="331"/>
                      </a:cubicBezTo>
                      <a:cubicBezTo>
                        <a:pt x="0" y="339"/>
                        <a:pt x="0" y="349"/>
                        <a:pt x="0" y="358"/>
                      </a:cubicBezTo>
                      <a:cubicBezTo>
                        <a:pt x="0" y="368"/>
                        <a:pt x="0" y="377"/>
                        <a:pt x="1" y="387"/>
                      </a:cubicBezTo>
                      <a:cubicBezTo>
                        <a:pt x="3" y="400"/>
                        <a:pt x="6" y="412"/>
                        <a:pt x="10" y="424"/>
                      </a:cubicBezTo>
                      <a:cubicBezTo>
                        <a:pt x="16" y="441"/>
                        <a:pt x="23" y="457"/>
                        <a:pt x="30" y="475"/>
                      </a:cubicBezTo>
                      <a:cubicBezTo>
                        <a:pt x="35" y="484"/>
                        <a:pt x="45" y="489"/>
                        <a:pt x="54" y="485"/>
                      </a:cubicBezTo>
                      <a:cubicBezTo>
                        <a:pt x="62" y="482"/>
                        <a:pt x="68" y="470"/>
                        <a:pt x="64" y="462"/>
                      </a:cubicBezTo>
                      <a:cubicBezTo>
                        <a:pt x="55" y="441"/>
                        <a:pt x="46" y="421"/>
                        <a:pt x="41" y="399"/>
                      </a:cubicBezTo>
                      <a:cubicBezTo>
                        <a:pt x="38" y="383"/>
                        <a:pt x="38" y="366"/>
                        <a:pt x="38" y="348"/>
                      </a:cubicBezTo>
                      <a:cubicBezTo>
                        <a:pt x="38" y="339"/>
                        <a:pt x="39" y="329"/>
                        <a:pt x="41" y="320"/>
                      </a:cubicBezTo>
                      <a:cubicBezTo>
                        <a:pt x="42" y="312"/>
                        <a:pt x="43" y="301"/>
                        <a:pt x="46" y="293"/>
                      </a:cubicBezTo>
                      <a:cubicBezTo>
                        <a:pt x="51" y="278"/>
                        <a:pt x="57" y="265"/>
                        <a:pt x="62" y="250"/>
                      </a:cubicBezTo>
                      <a:cubicBezTo>
                        <a:pt x="68" y="236"/>
                        <a:pt x="76" y="222"/>
                        <a:pt x="83" y="207"/>
                      </a:cubicBezTo>
                      <a:cubicBezTo>
                        <a:pt x="90" y="193"/>
                        <a:pt x="98" y="178"/>
                        <a:pt x="105" y="164"/>
                      </a:cubicBezTo>
                      <a:cubicBezTo>
                        <a:pt x="113" y="151"/>
                        <a:pt x="119" y="138"/>
                        <a:pt x="127" y="125"/>
                      </a:cubicBezTo>
                      <a:cubicBezTo>
                        <a:pt x="138" y="109"/>
                        <a:pt x="150" y="93"/>
                        <a:pt x="163" y="77"/>
                      </a:cubicBezTo>
                      <a:cubicBezTo>
                        <a:pt x="169" y="70"/>
                        <a:pt x="175" y="62"/>
                        <a:pt x="182" y="55"/>
                      </a:cubicBezTo>
                      <a:cubicBezTo>
                        <a:pt x="186" y="49"/>
                        <a:pt x="191" y="45"/>
                        <a:pt x="195" y="39"/>
                      </a:cubicBezTo>
                      <a:cubicBezTo>
                        <a:pt x="196" y="45"/>
                        <a:pt x="199" y="51"/>
                        <a:pt x="201" y="55"/>
                      </a:cubicBezTo>
                      <a:cubicBezTo>
                        <a:pt x="205" y="77"/>
                        <a:pt x="207" y="99"/>
                        <a:pt x="208" y="122"/>
                      </a:cubicBezTo>
                      <a:cubicBezTo>
                        <a:pt x="208" y="134"/>
                        <a:pt x="208" y="146"/>
                        <a:pt x="208" y="156"/>
                      </a:cubicBezTo>
                      <a:cubicBezTo>
                        <a:pt x="208" y="166"/>
                        <a:pt x="208" y="176"/>
                        <a:pt x="208" y="186"/>
                      </a:cubicBezTo>
                      <a:cubicBezTo>
                        <a:pt x="207" y="218"/>
                        <a:pt x="201" y="250"/>
                        <a:pt x="192" y="282"/>
                      </a:cubicBezTo>
                      <a:cubicBezTo>
                        <a:pt x="189" y="290"/>
                        <a:pt x="186" y="298"/>
                        <a:pt x="183" y="306"/>
                      </a:cubicBezTo>
                      <a:cubicBezTo>
                        <a:pt x="180" y="312"/>
                        <a:pt x="179" y="317"/>
                        <a:pt x="176" y="323"/>
                      </a:cubicBezTo>
                      <a:cubicBezTo>
                        <a:pt x="175" y="325"/>
                        <a:pt x="175" y="326"/>
                        <a:pt x="173" y="326"/>
                      </a:cubicBezTo>
                      <a:cubicBezTo>
                        <a:pt x="172" y="328"/>
                        <a:pt x="170" y="329"/>
                        <a:pt x="169" y="332"/>
                      </a:cubicBezTo>
                      <a:cubicBezTo>
                        <a:pt x="167" y="336"/>
                        <a:pt x="168" y="343"/>
                        <a:pt x="169" y="347"/>
                      </a:cubicBezTo>
                      <a:cubicBezTo>
                        <a:pt x="171" y="352"/>
                        <a:pt x="175" y="354"/>
                        <a:pt x="178" y="357"/>
                      </a:cubicBezTo>
                      <a:cubicBezTo>
                        <a:pt x="182" y="358"/>
                        <a:pt x="188" y="360"/>
                        <a:pt x="192" y="357"/>
                      </a:cubicBezTo>
                      <a:cubicBezTo>
                        <a:pt x="196" y="355"/>
                        <a:pt x="199" y="352"/>
                        <a:pt x="201" y="349"/>
                      </a:cubicBezTo>
                      <a:cubicBezTo>
                        <a:pt x="201" y="348"/>
                        <a:pt x="202" y="348"/>
                        <a:pt x="202" y="347"/>
                      </a:cubicBezTo>
                      <a:cubicBezTo>
                        <a:pt x="205" y="344"/>
                        <a:pt x="207" y="341"/>
                        <a:pt x="208" y="336"/>
                      </a:cubicBezTo>
                      <a:cubicBezTo>
                        <a:pt x="211" y="331"/>
                        <a:pt x="214" y="325"/>
                        <a:pt x="217" y="319"/>
                      </a:cubicBezTo>
                      <a:cubicBezTo>
                        <a:pt x="220" y="312"/>
                        <a:pt x="223" y="303"/>
                        <a:pt x="226" y="296"/>
                      </a:cubicBezTo>
                      <a:cubicBezTo>
                        <a:pt x="229" y="285"/>
                        <a:pt x="231" y="277"/>
                        <a:pt x="233" y="266"/>
                      </a:cubicBezTo>
                      <a:cubicBezTo>
                        <a:pt x="234" y="258"/>
                        <a:pt x="237" y="249"/>
                        <a:pt x="239" y="240"/>
                      </a:cubicBezTo>
                      <a:cubicBezTo>
                        <a:pt x="240" y="230"/>
                        <a:pt x="242" y="221"/>
                        <a:pt x="242" y="211"/>
                      </a:cubicBezTo>
                      <a:cubicBezTo>
                        <a:pt x="243" y="192"/>
                        <a:pt x="243" y="173"/>
                        <a:pt x="243" y="154"/>
                      </a:cubicBezTo>
                      <a:cubicBezTo>
                        <a:pt x="243" y="146"/>
                        <a:pt x="243" y="136"/>
                        <a:pt x="243" y="127"/>
                      </a:cubicBezTo>
                      <a:cubicBezTo>
                        <a:pt x="243" y="119"/>
                        <a:pt x="242" y="108"/>
                        <a:pt x="242" y="99"/>
                      </a:cubicBezTo>
                      <a:cubicBezTo>
                        <a:pt x="240" y="80"/>
                        <a:pt x="239" y="60"/>
                        <a:pt x="233" y="41"/>
                      </a:cubicBezTo>
                      <a:cubicBezTo>
                        <a:pt x="233" y="39"/>
                        <a:pt x="233" y="39"/>
                        <a:pt x="233" y="38"/>
                      </a:cubicBezTo>
                      <a:cubicBezTo>
                        <a:pt x="231" y="41"/>
                        <a:pt x="230" y="36"/>
                        <a:pt x="22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0" name="Google Shape;7710;p27"/>
                <p:cNvSpPr/>
                <p:nvPr/>
              </p:nvSpPr>
              <p:spPr>
                <a:xfrm>
                  <a:off x="5901120" y="4283280"/>
                  <a:ext cx="9576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510" extrusionOk="0">
                      <a:moveTo>
                        <a:pt x="254" y="48"/>
                      </a:moveTo>
                      <a:cubicBezTo>
                        <a:pt x="251" y="41"/>
                        <a:pt x="249" y="34"/>
                        <a:pt x="246" y="26"/>
                      </a:cubicBezTo>
                      <a:cubicBezTo>
                        <a:pt x="241" y="18"/>
                        <a:pt x="237" y="10"/>
                        <a:pt x="230" y="6"/>
                      </a:cubicBezTo>
                      <a:cubicBezTo>
                        <a:pt x="224" y="2"/>
                        <a:pt x="217" y="-1"/>
                        <a:pt x="209" y="0"/>
                      </a:cubicBezTo>
                      <a:cubicBezTo>
                        <a:pt x="203" y="2"/>
                        <a:pt x="199" y="3"/>
                        <a:pt x="195" y="6"/>
                      </a:cubicBezTo>
                      <a:cubicBezTo>
                        <a:pt x="189" y="10"/>
                        <a:pt x="183" y="16"/>
                        <a:pt x="179" y="22"/>
                      </a:cubicBezTo>
                      <a:cubicBezTo>
                        <a:pt x="167" y="35"/>
                        <a:pt x="157" y="50"/>
                        <a:pt x="147" y="63"/>
                      </a:cubicBezTo>
                      <a:cubicBezTo>
                        <a:pt x="131" y="86"/>
                        <a:pt x="117" y="109"/>
                        <a:pt x="103" y="133"/>
                      </a:cubicBezTo>
                      <a:cubicBezTo>
                        <a:pt x="93" y="149"/>
                        <a:pt x="82" y="163"/>
                        <a:pt x="72" y="181"/>
                      </a:cubicBezTo>
                      <a:cubicBezTo>
                        <a:pt x="62" y="197"/>
                        <a:pt x="53" y="214"/>
                        <a:pt x="45" y="232"/>
                      </a:cubicBezTo>
                      <a:cubicBezTo>
                        <a:pt x="37" y="248"/>
                        <a:pt x="29" y="265"/>
                        <a:pt x="23" y="283"/>
                      </a:cubicBezTo>
                      <a:cubicBezTo>
                        <a:pt x="15" y="302"/>
                        <a:pt x="10" y="321"/>
                        <a:pt x="5" y="340"/>
                      </a:cubicBezTo>
                      <a:cubicBezTo>
                        <a:pt x="-1" y="367"/>
                        <a:pt x="-1" y="395"/>
                        <a:pt x="1" y="423"/>
                      </a:cubicBezTo>
                      <a:cubicBezTo>
                        <a:pt x="2" y="437"/>
                        <a:pt x="5" y="450"/>
                        <a:pt x="10" y="463"/>
                      </a:cubicBezTo>
                      <a:cubicBezTo>
                        <a:pt x="11" y="469"/>
                        <a:pt x="13" y="474"/>
                        <a:pt x="15" y="480"/>
                      </a:cubicBezTo>
                      <a:cubicBezTo>
                        <a:pt x="18" y="487"/>
                        <a:pt x="21" y="493"/>
                        <a:pt x="24" y="498"/>
                      </a:cubicBezTo>
                      <a:cubicBezTo>
                        <a:pt x="27" y="503"/>
                        <a:pt x="29" y="506"/>
                        <a:pt x="33" y="509"/>
                      </a:cubicBezTo>
                      <a:cubicBezTo>
                        <a:pt x="37" y="510"/>
                        <a:pt x="44" y="511"/>
                        <a:pt x="48" y="509"/>
                      </a:cubicBezTo>
                      <a:cubicBezTo>
                        <a:pt x="53" y="508"/>
                        <a:pt x="55" y="503"/>
                        <a:pt x="58" y="500"/>
                      </a:cubicBezTo>
                      <a:cubicBezTo>
                        <a:pt x="59" y="496"/>
                        <a:pt x="61" y="490"/>
                        <a:pt x="58" y="485"/>
                      </a:cubicBezTo>
                      <a:cubicBezTo>
                        <a:pt x="50" y="471"/>
                        <a:pt x="45" y="456"/>
                        <a:pt x="40" y="440"/>
                      </a:cubicBezTo>
                      <a:cubicBezTo>
                        <a:pt x="37" y="423"/>
                        <a:pt x="36" y="407"/>
                        <a:pt x="36" y="389"/>
                      </a:cubicBezTo>
                      <a:cubicBezTo>
                        <a:pt x="37" y="369"/>
                        <a:pt x="39" y="348"/>
                        <a:pt x="45" y="328"/>
                      </a:cubicBezTo>
                      <a:cubicBezTo>
                        <a:pt x="49" y="316"/>
                        <a:pt x="52" y="306"/>
                        <a:pt x="56" y="294"/>
                      </a:cubicBezTo>
                      <a:cubicBezTo>
                        <a:pt x="61" y="283"/>
                        <a:pt x="65" y="271"/>
                        <a:pt x="71" y="261"/>
                      </a:cubicBezTo>
                      <a:cubicBezTo>
                        <a:pt x="81" y="239"/>
                        <a:pt x="91" y="216"/>
                        <a:pt x="104" y="195"/>
                      </a:cubicBezTo>
                      <a:cubicBezTo>
                        <a:pt x="113" y="182"/>
                        <a:pt x="122" y="168"/>
                        <a:pt x="131" y="155"/>
                      </a:cubicBezTo>
                      <a:cubicBezTo>
                        <a:pt x="141" y="140"/>
                        <a:pt x="149" y="124"/>
                        <a:pt x="158" y="108"/>
                      </a:cubicBezTo>
                      <a:cubicBezTo>
                        <a:pt x="167" y="95"/>
                        <a:pt x="176" y="80"/>
                        <a:pt x="184" y="69"/>
                      </a:cubicBezTo>
                      <a:cubicBezTo>
                        <a:pt x="189" y="63"/>
                        <a:pt x="195" y="56"/>
                        <a:pt x="200" y="50"/>
                      </a:cubicBezTo>
                      <a:cubicBezTo>
                        <a:pt x="203" y="47"/>
                        <a:pt x="206" y="42"/>
                        <a:pt x="209" y="40"/>
                      </a:cubicBezTo>
                      <a:lnTo>
                        <a:pt x="209" y="40"/>
                      </a:lnTo>
                      <a:cubicBezTo>
                        <a:pt x="217" y="53"/>
                        <a:pt x="221" y="67"/>
                        <a:pt x="224" y="82"/>
                      </a:cubicBezTo>
                      <a:cubicBezTo>
                        <a:pt x="228" y="99"/>
                        <a:pt x="230" y="117"/>
                        <a:pt x="230" y="134"/>
                      </a:cubicBezTo>
                      <a:cubicBezTo>
                        <a:pt x="230" y="146"/>
                        <a:pt x="228" y="158"/>
                        <a:pt x="227" y="168"/>
                      </a:cubicBezTo>
                      <a:cubicBezTo>
                        <a:pt x="225" y="179"/>
                        <a:pt x="224" y="190"/>
                        <a:pt x="221" y="200"/>
                      </a:cubicBezTo>
                      <a:cubicBezTo>
                        <a:pt x="217" y="213"/>
                        <a:pt x="212" y="225"/>
                        <a:pt x="206" y="238"/>
                      </a:cubicBezTo>
                      <a:cubicBezTo>
                        <a:pt x="200" y="251"/>
                        <a:pt x="195" y="262"/>
                        <a:pt x="187" y="274"/>
                      </a:cubicBezTo>
                      <a:cubicBezTo>
                        <a:pt x="186" y="277"/>
                        <a:pt x="184" y="278"/>
                        <a:pt x="183" y="281"/>
                      </a:cubicBezTo>
                      <a:cubicBezTo>
                        <a:pt x="182" y="283"/>
                        <a:pt x="180" y="286"/>
                        <a:pt x="179" y="287"/>
                      </a:cubicBezTo>
                      <a:cubicBezTo>
                        <a:pt x="174" y="290"/>
                        <a:pt x="173" y="295"/>
                        <a:pt x="171" y="299"/>
                      </a:cubicBezTo>
                      <a:cubicBezTo>
                        <a:pt x="170" y="304"/>
                        <a:pt x="171" y="309"/>
                        <a:pt x="174" y="312"/>
                      </a:cubicBezTo>
                      <a:cubicBezTo>
                        <a:pt x="177" y="316"/>
                        <a:pt x="182" y="318"/>
                        <a:pt x="186" y="319"/>
                      </a:cubicBezTo>
                      <a:cubicBezTo>
                        <a:pt x="192" y="321"/>
                        <a:pt x="195" y="319"/>
                        <a:pt x="199" y="316"/>
                      </a:cubicBezTo>
                      <a:cubicBezTo>
                        <a:pt x="203" y="313"/>
                        <a:pt x="206" y="309"/>
                        <a:pt x="209" y="306"/>
                      </a:cubicBezTo>
                      <a:cubicBezTo>
                        <a:pt x="212" y="303"/>
                        <a:pt x="214" y="299"/>
                        <a:pt x="217" y="294"/>
                      </a:cubicBezTo>
                      <a:cubicBezTo>
                        <a:pt x="221" y="287"/>
                        <a:pt x="227" y="278"/>
                        <a:pt x="231" y="270"/>
                      </a:cubicBezTo>
                      <a:cubicBezTo>
                        <a:pt x="238" y="254"/>
                        <a:pt x="246" y="238"/>
                        <a:pt x="251" y="222"/>
                      </a:cubicBezTo>
                      <a:cubicBezTo>
                        <a:pt x="254" y="213"/>
                        <a:pt x="257" y="203"/>
                        <a:pt x="260" y="192"/>
                      </a:cubicBezTo>
                      <a:cubicBezTo>
                        <a:pt x="262" y="184"/>
                        <a:pt x="263" y="175"/>
                        <a:pt x="263" y="166"/>
                      </a:cubicBezTo>
                      <a:cubicBezTo>
                        <a:pt x="265" y="147"/>
                        <a:pt x="266" y="127"/>
                        <a:pt x="265" y="107"/>
                      </a:cubicBezTo>
                      <a:cubicBezTo>
                        <a:pt x="263" y="98"/>
                        <a:pt x="263" y="88"/>
                        <a:pt x="260" y="79"/>
                      </a:cubicBezTo>
                      <a:cubicBezTo>
                        <a:pt x="259" y="73"/>
                        <a:pt x="257" y="67"/>
                        <a:pt x="256" y="61"/>
                      </a:cubicBezTo>
                      <a:cubicBezTo>
                        <a:pt x="257" y="57"/>
                        <a:pt x="256" y="53"/>
                        <a:pt x="254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1" name="Google Shape;7711;p27"/>
                <p:cNvSpPr/>
                <p:nvPr/>
              </p:nvSpPr>
              <p:spPr>
                <a:xfrm>
                  <a:off x="5833080" y="4470840"/>
                  <a:ext cx="83160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350" extrusionOk="0">
                      <a:moveTo>
                        <a:pt x="226" y="213"/>
                      </a:moveTo>
                      <a:cubicBezTo>
                        <a:pt x="225" y="209"/>
                        <a:pt x="223" y="206"/>
                        <a:pt x="222" y="202"/>
                      </a:cubicBezTo>
                      <a:cubicBezTo>
                        <a:pt x="218" y="193"/>
                        <a:pt x="215" y="184"/>
                        <a:pt x="210" y="176"/>
                      </a:cubicBezTo>
                      <a:cubicBezTo>
                        <a:pt x="202" y="158"/>
                        <a:pt x="190" y="142"/>
                        <a:pt x="177" y="128"/>
                      </a:cubicBezTo>
                      <a:cubicBezTo>
                        <a:pt x="169" y="120"/>
                        <a:pt x="162" y="113"/>
                        <a:pt x="155" y="106"/>
                      </a:cubicBezTo>
                      <a:cubicBezTo>
                        <a:pt x="149" y="100"/>
                        <a:pt x="142" y="93"/>
                        <a:pt x="136" y="87"/>
                      </a:cubicBezTo>
                      <a:cubicBezTo>
                        <a:pt x="123" y="74"/>
                        <a:pt x="107" y="62"/>
                        <a:pt x="92" y="50"/>
                      </a:cubicBezTo>
                      <a:cubicBezTo>
                        <a:pt x="79" y="39"/>
                        <a:pt x="66" y="26"/>
                        <a:pt x="51" y="15"/>
                      </a:cubicBezTo>
                      <a:cubicBezTo>
                        <a:pt x="44" y="9"/>
                        <a:pt x="35" y="2"/>
                        <a:pt x="27" y="1"/>
                      </a:cubicBezTo>
                      <a:cubicBezTo>
                        <a:pt x="17" y="-2"/>
                        <a:pt x="8" y="4"/>
                        <a:pt x="3" y="12"/>
                      </a:cubicBezTo>
                      <a:cubicBezTo>
                        <a:pt x="0" y="18"/>
                        <a:pt x="0" y="27"/>
                        <a:pt x="0" y="33"/>
                      </a:cubicBezTo>
                      <a:cubicBezTo>
                        <a:pt x="0" y="42"/>
                        <a:pt x="0" y="50"/>
                        <a:pt x="0" y="58"/>
                      </a:cubicBezTo>
                      <a:cubicBezTo>
                        <a:pt x="0" y="66"/>
                        <a:pt x="2" y="77"/>
                        <a:pt x="3" y="85"/>
                      </a:cubicBezTo>
                      <a:cubicBezTo>
                        <a:pt x="5" y="95"/>
                        <a:pt x="8" y="106"/>
                        <a:pt x="11" y="116"/>
                      </a:cubicBezTo>
                      <a:cubicBezTo>
                        <a:pt x="12" y="125"/>
                        <a:pt x="15" y="133"/>
                        <a:pt x="18" y="142"/>
                      </a:cubicBezTo>
                      <a:cubicBezTo>
                        <a:pt x="24" y="158"/>
                        <a:pt x="30" y="174"/>
                        <a:pt x="38" y="190"/>
                      </a:cubicBezTo>
                      <a:cubicBezTo>
                        <a:pt x="47" y="208"/>
                        <a:pt x="56" y="224"/>
                        <a:pt x="66" y="240"/>
                      </a:cubicBezTo>
                      <a:cubicBezTo>
                        <a:pt x="76" y="254"/>
                        <a:pt x="86" y="269"/>
                        <a:pt x="98" y="282"/>
                      </a:cubicBezTo>
                      <a:cubicBezTo>
                        <a:pt x="110" y="295"/>
                        <a:pt x="121" y="308"/>
                        <a:pt x="135" y="320"/>
                      </a:cubicBezTo>
                      <a:cubicBezTo>
                        <a:pt x="142" y="326"/>
                        <a:pt x="148" y="331"/>
                        <a:pt x="155" y="337"/>
                      </a:cubicBezTo>
                      <a:cubicBezTo>
                        <a:pt x="159" y="340"/>
                        <a:pt x="162" y="343"/>
                        <a:pt x="165" y="346"/>
                      </a:cubicBezTo>
                      <a:cubicBezTo>
                        <a:pt x="172" y="352"/>
                        <a:pt x="184" y="350"/>
                        <a:pt x="191" y="343"/>
                      </a:cubicBezTo>
                      <a:cubicBezTo>
                        <a:pt x="197" y="336"/>
                        <a:pt x="196" y="324"/>
                        <a:pt x="188" y="317"/>
                      </a:cubicBezTo>
                      <a:cubicBezTo>
                        <a:pt x="183" y="313"/>
                        <a:pt x="177" y="308"/>
                        <a:pt x="171" y="302"/>
                      </a:cubicBezTo>
                      <a:cubicBezTo>
                        <a:pt x="159" y="294"/>
                        <a:pt x="149" y="283"/>
                        <a:pt x="140" y="273"/>
                      </a:cubicBezTo>
                      <a:cubicBezTo>
                        <a:pt x="130" y="262"/>
                        <a:pt x="120" y="250"/>
                        <a:pt x="110" y="237"/>
                      </a:cubicBezTo>
                      <a:cubicBezTo>
                        <a:pt x="100" y="225"/>
                        <a:pt x="92" y="212"/>
                        <a:pt x="84" y="199"/>
                      </a:cubicBezTo>
                      <a:cubicBezTo>
                        <a:pt x="75" y="183"/>
                        <a:pt x="68" y="167"/>
                        <a:pt x="60" y="151"/>
                      </a:cubicBezTo>
                      <a:cubicBezTo>
                        <a:pt x="53" y="133"/>
                        <a:pt x="47" y="117"/>
                        <a:pt x="43" y="98"/>
                      </a:cubicBezTo>
                      <a:cubicBezTo>
                        <a:pt x="40" y="87"/>
                        <a:pt x="38" y="74"/>
                        <a:pt x="37" y="60"/>
                      </a:cubicBezTo>
                      <a:cubicBezTo>
                        <a:pt x="37" y="56"/>
                        <a:pt x="37" y="52"/>
                        <a:pt x="37" y="47"/>
                      </a:cubicBezTo>
                      <a:cubicBezTo>
                        <a:pt x="40" y="50"/>
                        <a:pt x="43" y="53"/>
                        <a:pt x="46" y="55"/>
                      </a:cubicBezTo>
                      <a:cubicBezTo>
                        <a:pt x="57" y="65"/>
                        <a:pt x="68" y="75"/>
                        <a:pt x="79" y="84"/>
                      </a:cubicBezTo>
                      <a:cubicBezTo>
                        <a:pt x="91" y="94"/>
                        <a:pt x="102" y="103"/>
                        <a:pt x="113" y="113"/>
                      </a:cubicBezTo>
                      <a:cubicBezTo>
                        <a:pt x="118" y="119"/>
                        <a:pt x="123" y="123"/>
                        <a:pt x="129" y="129"/>
                      </a:cubicBezTo>
                      <a:cubicBezTo>
                        <a:pt x="133" y="133"/>
                        <a:pt x="139" y="138"/>
                        <a:pt x="143" y="144"/>
                      </a:cubicBezTo>
                      <a:cubicBezTo>
                        <a:pt x="155" y="155"/>
                        <a:pt x="165" y="168"/>
                        <a:pt x="174" y="181"/>
                      </a:cubicBezTo>
                      <a:cubicBezTo>
                        <a:pt x="178" y="190"/>
                        <a:pt x="183" y="199"/>
                        <a:pt x="186" y="208"/>
                      </a:cubicBezTo>
                      <a:cubicBezTo>
                        <a:pt x="187" y="212"/>
                        <a:pt x="190" y="218"/>
                        <a:pt x="191" y="222"/>
                      </a:cubicBezTo>
                      <a:cubicBezTo>
                        <a:pt x="193" y="227"/>
                        <a:pt x="195" y="233"/>
                        <a:pt x="196" y="237"/>
                      </a:cubicBezTo>
                      <a:cubicBezTo>
                        <a:pt x="198" y="242"/>
                        <a:pt x="202" y="246"/>
                        <a:pt x="204" y="247"/>
                      </a:cubicBezTo>
                      <a:cubicBezTo>
                        <a:pt x="209" y="248"/>
                        <a:pt x="215" y="248"/>
                        <a:pt x="219" y="247"/>
                      </a:cubicBezTo>
                      <a:cubicBezTo>
                        <a:pt x="223" y="246"/>
                        <a:pt x="226" y="241"/>
                        <a:pt x="229" y="238"/>
                      </a:cubicBezTo>
                      <a:cubicBezTo>
                        <a:pt x="231" y="234"/>
                        <a:pt x="231" y="229"/>
                        <a:pt x="229" y="224"/>
                      </a:cubicBezTo>
                      <a:cubicBezTo>
                        <a:pt x="229" y="222"/>
                        <a:pt x="228" y="221"/>
                        <a:pt x="228" y="219"/>
                      </a:cubicBezTo>
                      <a:cubicBezTo>
                        <a:pt x="228" y="218"/>
                        <a:pt x="226" y="215"/>
                        <a:pt x="226" y="2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2" name="Google Shape;7712;p27"/>
                <p:cNvSpPr/>
                <p:nvPr/>
              </p:nvSpPr>
              <p:spPr>
                <a:xfrm>
                  <a:off x="5801760" y="4341960"/>
                  <a:ext cx="116280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95" extrusionOk="0">
                      <a:moveTo>
                        <a:pt x="322" y="343"/>
                      </a:moveTo>
                      <a:cubicBezTo>
                        <a:pt x="315" y="324"/>
                        <a:pt x="309" y="305"/>
                        <a:pt x="300" y="287"/>
                      </a:cubicBezTo>
                      <a:cubicBezTo>
                        <a:pt x="291" y="268"/>
                        <a:pt x="278" y="252"/>
                        <a:pt x="267" y="236"/>
                      </a:cubicBezTo>
                      <a:cubicBezTo>
                        <a:pt x="255" y="222"/>
                        <a:pt x="243" y="207"/>
                        <a:pt x="232" y="194"/>
                      </a:cubicBezTo>
                      <a:cubicBezTo>
                        <a:pt x="219" y="180"/>
                        <a:pt x="204" y="165"/>
                        <a:pt x="191" y="150"/>
                      </a:cubicBezTo>
                      <a:cubicBezTo>
                        <a:pt x="175" y="133"/>
                        <a:pt x="157" y="117"/>
                        <a:pt x="141" y="99"/>
                      </a:cubicBezTo>
                      <a:cubicBezTo>
                        <a:pt x="128" y="86"/>
                        <a:pt x="117" y="72"/>
                        <a:pt x="102" y="59"/>
                      </a:cubicBezTo>
                      <a:cubicBezTo>
                        <a:pt x="89" y="46"/>
                        <a:pt x="74" y="34"/>
                        <a:pt x="61" y="21"/>
                      </a:cubicBezTo>
                      <a:cubicBezTo>
                        <a:pt x="58" y="18"/>
                        <a:pt x="55" y="15"/>
                        <a:pt x="53" y="12"/>
                      </a:cubicBezTo>
                      <a:cubicBezTo>
                        <a:pt x="50" y="11"/>
                        <a:pt x="48" y="9"/>
                        <a:pt x="45" y="6"/>
                      </a:cubicBezTo>
                      <a:cubicBezTo>
                        <a:pt x="42" y="5"/>
                        <a:pt x="39" y="4"/>
                        <a:pt x="36" y="2"/>
                      </a:cubicBezTo>
                      <a:cubicBezTo>
                        <a:pt x="34" y="1"/>
                        <a:pt x="31" y="0"/>
                        <a:pt x="28" y="0"/>
                      </a:cubicBezTo>
                      <a:cubicBezTo>
                        <a:pt x="25" y="0"/>
                        <a:pt x="23" y="0"/>
                        <a:pt x="20" y="2"/>
                      </a:cubicBezTo>
                      <a:cubicBezTo>
                        <a:pt x="19" y="2"/>
                        <a:pt x="19" y="2"/>
                        <a:pt x="18" y="3"/>
                      </a:cubicBezTo>
                      <a:cubicBezTo>
                        <a:pt x="15" y="5"/>
                        <a:pt x="12" y="6"/>
                        <a:pt x="10" y="9"/>
                      </a:cubicBezTo>
                      <a:cubicBezTo>
                        <a:pt x="7" y="12"/>
                        <a:pt x="6" y="13"/>
                        <a:pt x="4" y="16"/>
                      </a:cubicBezTo>
                      <a:cubicBezTo>
                        <a:pt x="3" y="19"/>
                        <a:pt x="3" y="22"/>
                        <a:pt x="2" y="25"/>
                      </a:cubicBezTo>
                      <a:cubicBezTo>
                        <a:pt x="2" y="28"/>
                        <a:pt x="0" y="29"/>
                        <a:pt x="0" y="32"/>
                      </a:cubicBezTo>
                      <a:cubicBezTo>
                        <a:pt x="0" y="40"/>
                        <a:pt x="0" y="47"/>
                        <a:pt x="0" y="54"/>
                      </a:cubicBezTo>
                      <a:cubicBezTo>
                        <a:pt x="0" y="63"/>
                        <a:pt x="2" y="72"/>
                        <a:pt x="3" y="80"/>
                      </a:cubicBezTo>
                      <a:cubicBezTo>
                        <a:pt x="4" y="89"/>
                        <a:pt x="6" y="99"/>
                        <a:pt x="7" y="108"/>
                      </a:cubicBezTo>
                      <a:cubicBezTo>
                        <a:pt x="9" y="117"/>
                        <a:pt x="12" y="126"/>
                        <a:pt x="13" y="133"/>
                      </a:cubicBezTo>
                      <a:cubicBezTo>
                        <a:pt x="16" y="143"/>
                        <a:pt x="18" y="153"/>
                        <a:pt x="20" y="164"/>
                      </a:cubicBezTo>
                      <a:cubicBezTo>
                        <a:pt x="25" y="182"/>
                        <a:pt x="31" y="200"/>
                        <a:pt x="35" y="217"/>
                      </a:cubicBezTo>
                      <a:cubicBezTo>
                        <a:pt x="38" y="226"/>
                        <a:pt x="39" y="235"/>
                        <a:pt x="44" y="242"/>
                      </a:cubicBezTo>
                      <a:cubicBezTo>
                        <a:pt x="47" y="251"/>
                        <a:pt x="51" y="260"/>
                        <a:pt x="54" y="267"/>
                      </a:cubicBezTo>
                      <a:cubicBezTo>
                        <a:pt x="61" y="283"/>
                        <a:pt x="67" y="298"/>
                        <a:pt x="74" y="314"/>
                      </a:cubicBezTo>
                      <a:cubicBezTo>
                        <a:pt x="80" y="325"/>
                        <a:pt x="86" y="338"/>
                        <a:pt x="92" y="349"/>
                      </a:cubicBezTo>
                      <a:cubicBezTo>
                        <a:pt x="98" y="361"/>
                        <a:pt x="104" y="372"/>
                        <a:pt x="109" y="384"/>
                      </a:cubicBezTo>
                      <a:cubicBezTo>
                        <a:pt x="112" y="388"/>
                        <a:pt x="114" y="391"/>
                        <a:pt x="118" y="394"/>
                      </a:cubicBezTo>
                      <a:cubicBezTo>
                        <a:pt x="122" y="395"/>
                        <a:pt x="129" y="396"/>
                        <a:pt x="133" y="394"/>
                      </a:cubicBezTo>
                      <a:cubicBezTo>
                        <a:pt x="138" y="393"/>
                        <a:pt x="140" y="388"/>
                        <a:pt x="143" y="385"/>
                      </a:cubicBezTo>
                      <a:cubicBezTo>
                        <a:pt x="144" y="381"/>
                        <a:pt x="146" y="375"/>
                        <a:pt x="143" y="370"/>
                      </a:cubicBezTo>
                      <a:cubicBezTo>
                        <a:pt x="136" y="357"/>
                        <a:pt x="128" y="343"/>
                        <a:pt x="121" y="330"/>
                      </a:cubicBezTo>
                      <a:cubicBezTo>
                        <a:pt x="114" y="315"/>
                        <a:pt x="106" y="301"/>
                        <a:pt x="99" y="286"/>
                      </a:cubicBezTo>
                      <a:cubicBezTo>
                        <a:pt x="92" y="272"/>
                        <a:pt x="86" y="255"/>
                        <a:pt x="79" y="239"/>
                      </a:cubicBezTo>
                      <a:cubicBezTo>
                        <a:pt x="71" y="222"/>
                        <a:pt x="67" y="204"/>
                        <a:pt x="61" y="187"/>
                      </a:cubicBezTo>
                      <a:cubicBezTo>
                        <a:pt x="58" y="174"/>
                        <a:pt x="54" y="162"/>
                        <a:pt x="51" y="149"/>
                      </a:cubicBezTo>
                      <a:cubicBezTo>
                        <a:pt x="47" y="131"/>
                        <a:pt x="42" y="113"/>
                        <a:pt x="38" y="95"/>
                      </a:cubicBezTo>
                      <a:cubicBezTo>
                        <a:pt x="36" y="85"/>
                        <a:pt x="35" y="75"/>
                        <a:pt x="34" y="64"/>
                      </a:cubicBezTo>
                      <a:cubicBezTo>
                        <a:pt x="32" y="59"/>
                        <a:pt x="32" y="53"/>
                        <a:pt x="32" y="47"/>
                      </a:cubicBezTo>
                      <a:cubicBezTo>
                        <a:pt x="34" y="48"/>
                        <a:pt x="35" y="48"/>
                        <a:pt x="35" y="50"/>
                      </a:cubicBezTo>
                      <a:cubicBezTo>
                        <a:pt x="41" y="56"/>
                        <a:pt x="47" y="60"/>
                        <a:pt x="53" y="66"/>
                      </a:cubicBezTo>
                      <a:cubicBezTo>
                        <a:pt x="63" y="76"/>
                        <a:pt x="73" y="85"/>
                        <a:pt x="83" y="95"/>
                      </a:cubicBezTo>
                      <a:cubicBezTo>
                        <a:pt x="98" y="111"/>
                        <a:pt x="112" y="126"/>
                        <a:pt x="127" y="142"/>
                      </a:cubicBezTo>
                      <a:cubicBezTo>
                        <a:pt x="141" y="156"/>
                        <a:pt x="155" y="171"/>
                        <a:pt x="169" y="185"/>
                      </a:cubicBezTo>
                      <a:cubicBezTo>
                        <a:pt x="187" y="203"/>
                        <a:pt x="203" y="222"/>
                        <a:pt x="219" y="241"/>
                      </a:cubicBezTo>
                      <a:cubicBezTo>
                        <a:pt x="227" y="251"/>
                        <a:pt x="235" y="261"/>
                        <a:pt x="242" y="271"/>
                      </a:cubicBezTo>
                      <a:cubicBezTo>
                        <a:pt x="249" y="280"/>
                        <a:pt x="255" y="290"/>
                        <a:pt x="261" y="300"/>
                      </a:cubicBezTo>
                      <a:cubicBezTo>
                        <a:pt x="270" y="319"/>
                        <a:pt x="277" y="338"/>
                        <a:pt x="283" y="357"/>
                      </a:cubicBezTo>
                      <a:cubicBezTo>
                        <a:pt x="286" y="366"/>
                        <a:pt x="297" y="370"/>
                        <a:pt x="306" y="367"/>
                      </a:cubicBezTo>
                      <a:cubicBezTo>
                        <a:pt x="321" y="363"/>
                        <a:pt x="325" y="353"/>
                        <a:pt x="322" y="3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3" name="Google Shape;7713;p27"/>
                <p:cNvSpPr/>
                <p:nvPr/>
              </p:nvSpPr>
              <p:spPr>
                <a:xfrm>
                  <a:off x="5804280" y="4245120"/>
                  <a:ext cx="11052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475" extrusionOk="0">
                      <a:moveTo>
                        <a:pt x="305" y="441"/>
                      </a:moveTo>
                      <a:cubicBezTo>
                        <a:pt x="302" y="430"/>
                        <a:pt x="299" y="419"/>
                        <a:pt x="295" y="408"/>
                      </a:cubicBezTo>
                      <a:cubicBezTo>
                        <a:pt x="290" y="393"/>
                        <a:pt x="283" y="379"/>
                        <a:pt x="277" y="364"/>
                      </a:cubicBezTo>
                      <a:cubicBezTo>
                        <a:pt x="270" y="347"/>
                        <a:pt x="263" y="331"/>
                        <a:pt x="255" y="313"/>
                      </a:cubicBezTo>
                      <a:cubicBezTo>
                        <a:pt x="248" y="296"/>
                        <a:pt x="241" y="280"/>
                        <a:pt x="232" y="262"/>
                      </a:cubicBezTo>
                      <a:cubicBezTo>
                        <a:pt x="216" y="227"/>
                        <a:pt x="194" y="195"/>
                        <a:pt x="175" y="162"/>
                      </a:cubicBezTo>
                      <a:cubicBezTo>
                        <a:pt x="171" y="153"/>
                        <a:pt x="165" y="146"/>
                        <a:pt x="159" y="137"/>
                      </a:cubicBezTo>
                      <a:cubicBezTo>
                        <a:pt x="153" y="129"/>
                        <a:pt x="149" y="122"/>
                        <a:pt x="143" y="115"/>
                      </a:cubicBezTo>
                      <a:cubicBezTo>
                        <a:pt x="133" y="100"/>
                        <a:pt x="120" y="86"/>
                        <a:pt x="110" y="70"/>
                      </a:cubicBezTo>
                      <a:cubicBezTo>
                        <a:pt x="104" y="62"/>
                        <a:pt x="98" y="55"/>
                        <a:pt x="94" y="48"/>
                      </a:cubicBezTo>
                      <a:cubicBezTo>
                        <a:pt x="88" y="39"/>
                        <a:pt x="82" y="32"/>
                        <a:pt x="75" y="25"/>
                      </a:cubicBezTo>
                      <a:cubicBezTo>
                        <a:pt x="72" y="22"/>
                        <a:pt x="69" y="19"/>
                        <a:pt x="66" y="16"/>
                      </a:cubicBezTo>
                      <a:cubicBezTo>
                        <a:pt x="62" y="11"/>
                        <a:pt x="56" y="9"/>
                        <a:pt x="51" y="6"/>
                      </a:cubicBezTo>
                      <a:cubicBezTo>
                        <a:pt x="48" y="4"/>
                        <a:pt x="44" y="3"/>
                        <a:pt x="41" y="1"/>
                      </a:cubicBezTo>
                      <a:cubicBezTo>
                        <a:pt x="38" y="0"/>
                        <a:pt x="35" y="0"/>
                        <a:pt x="32" y="0"/>
                      </a:cubicBezTo>
                      <a:cubicBezTo>
                        <a:pt x="29" y="0"/>
                        <a:pt x="27" y="0"/>
                        <a:pt x="24" y="1"/>
                      </a:cubicBezTo>
                      <a:cubicBezTo>
                        <a:pt x="21" y="3"/>
                        <a:pt x="19" y="3"/>
                        <a:pt x="18" y="6"/>
                      </a:cubicBezTo>
                      <a:cubicBezTo>
                        <a:pt x="16" y="7"/>
                        <a:pt x="13" y="9"/>
                        <a:pt x="12" y="11"/>
                      </a:cubicBezTo>
                      <a:cubicBezTo>
                        <a:pt x="11" y="14"/>
                        <a:pt x="9" y="17"/>
                        <a:pt x="6" y="19"/>
                      </a:cubicBezTo>
                      <a:cubicBezTo>
                        <a:pt x="3" y="23"/>
                        <a:pt x="2" y="29"/>
                        <a:pt x="2" y="33"/>
                      </a:cubicBezTo>
                      <a:cubicBezTo>
                        <a:pt x="0" y="38"/>
                        <a:pt x="0" y="42"/>
                        <a:pt x="0" y="46"/>
                      </a:cubicBezTo>
                      <a:cubicBezTo>
                        <a:pt x="0" y="57"/>
                        <a:pt x="0" y="67"/>
                        <a:pt x="0" y="77"/>
                      </a:cubicBezTo>
                      <a:cubicBezTo>
                        <a:pt x="0" y="96"/>
                        <a:pt x="5" y="113"/>
                        <a:pt x="8" y="131"/>
                      </a:cubicBezTo>
                      <a:cubicBezTo>
                        <a:pt x="11" y="147"/>
                        <a:pt x="12" y="163"/>
                        <a:pt x="16" y="179"/>
                      </a:cubicBezTo>
                      <a:cubicBezTo>
                        <a:pt x="21" y="198"/>
                        <a:pt x="24" y="215"/>
                        <a:pt x="28" y="234"/>
                      </a:cubicBezTo>
                      <a:cubicBezTo>
                        <a:pt x="32" y="250"/>
                        <a:pt x="37" y="266"/>
                        <a:pt x="43" y="282"/>
                      </a:cubicBezTo>
                      <a:cubicBezTo>
                        <a:pt x="46" y="290"/>
                        <a:pt x="47" y="298"/>
                        <a:pt x="50" y="306"/>
                      </a:cubicBezTo>
                      <a:cubicBezTo>
                        <a:pt x="53" y="315"/>
                        <a:pt x="57" y="323"/>
                        <a:pt x="60" y="332"/>
                      </a:cubicBezTo>
                      <a:cubicBezTo>
                        <a:pt x="64" y="341"/>
                        <a:pt x="75" y="347"/>
                        <a:pt x="83" y="342"/>
                      </a:cubicBezTo>
                      <a:cubicBezTo>
                        <a:pt x="92" y="339"/>
                        <a:pt x="99" y="328"/>
                        <a:pt x="94" y="319"/>
                      </a:cubicBezTo>
                      <a:cubicBezTo>
                        <a:pt x="90" y="310"/>
                        <a:pt x="86" y="301"/>
                        <a:pt x="83" y="293"/>
                      </a:cubicBezTo>
                      <a:cubicBezTo>
                        <a:pt x="80" y="284"/>
                        <a:pt x="78" y="275"/>
                        <a:pt x="75" y="266"/>
                      </a:cubicBezTo>
                      <a:cubicBezTo>
                        <a:pt x="69" y="249"/>
                        <a:pt x="64" y="233"/>
                        <a:pt x="60" y="215"/>
                      </a:cubicBezTo>
                      <a:cubicBezTo>
                        <a:pt x="54" y="188"/>
                        <a:pt x="48" y="162"/>
                        <a:pt x="44" y="134"/>
                      </a:cubicBezTo>
                      <a:cubicBezTo>
                        <a:pt x="43" y="121"/>
                        <a:pt x="40" y="108"/>
                        <a:pt x="38" y="95"/>
                      </a:cubicBezTo>
                      <a:cubicBezTo>
                        <a:pt x="37" y="81"/>
                        <a:pt x="35" y="68"/>
                        <a:pt x="37" y="55"/>
                      </a:cubicBezTo>
                      <a:cubicBezTo>
                        <a:pt x="37" y="49"/>
                        <a:pt x="37" y="45"/>
                        <a:pt x="38" y="39"/>
                      </a:cubicBezTo>
                      <a:cubicBezTo>
                        <a:pt x="43" y="42"/>
                        <a:pt x="48" y="46"/>
                        <a:pt x="53" y="51"/>
                      </a:cubicBezTo>
                      <a:cubicBezTo>
                        <a:pt x="59" y="57"/>
                        <a:pt x="63" y="62"/>
                        <a:pt x="67" y="70"/>
                      </a:cubicBezTo>
                      <a:cubicBezTo>
                        <a:pt x="73" y="77"/>
                        <a:pt x="78" y="84"/>
                        <a:pt x="83" y="92"/>
                      </a:cubicBezTo>
                      <a:cubicBezTo>
                        <a:pt x="95" y="106"/>
                        <a:pt x="107" y="121"/>
                        <a:pt x="117" y="137"/>
                      </a:cubicBezTo>
                      <a:cubicBezTo>
                        <a:pt x="123" y="144"/>
                        <a:pt x="129" y="151"/>
                        <a:pt x="133" y="159"/>
                      </a:cubicBezTo>
                      <a:cubicBezTo>
                        <a:pt x="139" y="166"/>
                        <a:pt x="143" y="175"/>
                        <a:pt x="148" y="182"/>
                      </a:cubicBezTo>
                      <a:cubicBezTo>
                        <a:pt x="158" y="198"/>
                        <a:pt x="168" y="214"/>
                        <a:pt x="177" y="231"/>
                      </a:cubicBezTo>
                      <a:cubicBezTo>
                        <a:pt x="181" y="237"/>
                        <a:pt x="184" y="245"/>
                        <a:pt x="187" y="250"/>
                      </a:cubicBezTo>
                      <a:cubicBezTo>
                        <a:pt x="196" y="266"/>
                        <a:pt x="203" y="282"/>
                        <a:pt x="210" y="298"/>
                      </a:cubicBezTo>
                      <a:cubicBezTo>
                        <a:pt x="217" y="315"/>
                        <a:pt x="225" y="332"/>
                        <a:pt x="232" y="348"/>
                      </a:cubicBezTo>
                      <a:cubicBezTo>
                        <a:pt x="239" y="366"/>
                        <a:pt x="247" y="382"/>
                        <a:pt x="254" y="399"/>
                      </a:cubicBezTo>
                      <a:cubicBezTo>
                        <a:pt x="260" y="412"/>
                        <a:pt x="263" y="425"/>
                        <a:pt x="267" y="438"/>
                      </a:cubicBezTo>
                      <a:cubicBezTo>
                        <a:pt x="267" y="441"/>
                        <a:pt x="268" y="443"/>
                        <a:pt x="268" y="446"/>
                      </a:cubicBezTo>
                      <a:cubicBezTo>
                        <a:pt x="270" y="450"/>
                        <a:pt x="270" y="454"/>
                        <a:pt x="270" y="459"/>
                      </a:cubicBezTo>
                      <a:cubicBezTo>
                        <a:pt x="271" y="469"/>
                        <a:pt x="280" y="477"/>
                        <a:pt x="290" y="475"/>
                      </a:cubicBezTo>
                      <a:cubicBezTo>
                        <a:pt x="300" y="474"/>
                        <a:pt x="308" y="465"/>
                        <a:pt x="306" y="454"/>
                      </a:cubicBezTo>
                      <a:cubicBezTo>
                        <a:pt x="306" y="451"/>
                        <a:pt x="306" y="449"/>
                        <a:pt x="305" y="446"/>
                      </a:cubicBezTo>
                      <a:cubicBezTo>
                        <a:pt x="305" y="441"/>
                        <a:pt x="303" y="437"/>
                        <a:pt x="302" y="434"/>
                      </a:cubicBezTo>
                      <a:cubicBezTo>
                        <a:pt x="305" y="438"/>
                        <a:pt x="305" y="440"/>
                        <a:pt x="305" y="441"/>
                      </a:cubicBezTo>
                      <a:moveTo>
                        <a:pt x="268" y="444"/>
                      </a:moveTo>
                      <a:cubicBezTo>
                        <a:pt x="268" y="446"/>
                        <a:pt x="268" y="446"/>
                        <a:pt x="268" y="444"/>
                      </a:cubicBezTo>
                      <a:moveTo>
                        <a:pt x="270" y="446"/>
                      </a:moveTo>
                      <a:lnTo>
                        <a:pt x="270" y="447"/>
                      </a:lnTo>
                      <a:lnTo>
                        <a:pt x="270" y="446"/>
                      </a:lnTo>
                      <a:moveTo>
                        <a:pt x="270" y="449"/>
                      </a:moveTo>
                      <a:cubicBezTo>
                        <a:pt x="270" y="449"/>
                        <a:pt x="270" y="450"/>
                        <a:pt x="270" y="449"/>
                      </a:cubicBezTo>
                      <a:moveTo>
                        <a:pt x="31" y="39"/>
                      </a:moveTo>
                      <a:lnTo>
                        <a:pt x="31" y="39"/>
                      </a:lnTo>
                      <a:moveTo>
                        <a:pt x="35" y="58"/>
                      </a:moveTo>
                      <a:lnTo>
                        <a:pt x="35" y="60"/>
                      </a:lnTo>
                      <a:lnTo>
                        <a:pt x="35" y="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4" name="Google Shape;7714;p27"/>
                <p:cNvSpPr/>
                <p:nvPr/>
              </p:nvSpPr>
              <p:spPr>
                <a:xfrm>
                  <a:off x="5876640" y="4178520"/>
                  <a:ext cx="117720" cy="16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71" extrusionOk="0">
                      <a:moveTo>
                        <a:pt x="314" y="35"/>
                      </a:moveTo>
                      <a:cubicBezTo>
                        <a:pt x="312" y="29"/>
                        <a:pt x="309" y="23"/>
                        <a:pt x="306" y="17"/>
                      </a:cubicBezTo>
                      <a:cubicBezTo>
                        <a:pt x="303" y="13"/>
                        <a:pt x="299" y="9"/>
                        <a:pt x="295" y="4"/>
                      </a:cubicBezTo>
                      <a:cubicBezTo>
                        <a:pt x="292" y="3"/>
                        <a:pt x="287" y="0"/>
                        <a:pt x="285" y="0"/>
                      </a:cubicBezTo>
                      <a:cubicBezTo>
                        <a:pt x="280" y="0"/>
                        <a:pt x="277" y="0"/>
                        <a:pt x="273" y="1"/>
                      </a:cubicBezTo>
                      <a:cubicBezTo>
                        <a:pt x="267" y="3"/>
                        <a:pt x="261" y="7"/>
                        <a:pt x="257" y="11"/>
                      </a:cubicBezTo>
                      <a:cubicBezTo>
                        <a:pt x="250" y="19"/>
                        <a:pt x="242" y="25"/>
                        <a:pt x="235" y="32"/>
                      </a:cubicBezTo>
                      <a:cubicBezTo>
                        <a:pt x="229" y="38"/>
                        <a:pt x="223" y="45"/>
                        <a:pt x="217" y="51"/>
                      </a:cubicBezTo>
                      <a:cubicBezTo>
                        <a:pt x="212" y="58"/>
                        <a:pt x="206" y="65"/>
                        <a:pt x="201" y="73"/>
                      </a:cubicBezTo>
                      <a:cubicBezTo>
                        <a:pt x="196" y="80"/>
                        <a:pt x="191" y="89"/>
                        <a:pt x="185" y="97"/>
                      </a:cubicBezTo>
                      <a:cubicBezTo>
                        <a:pt x="175" y="113"/>
                        <a:pt x="164" y="129"/>
                        <a:pt x="153" y="144"/>
                      </a:cubicBezTo>
                      <a:cubicBezTo>
                        <a:pt x="143" y="159"/>
                        <a:pt x="134" y="173"/>
                        <a:pt x="124" y="189"/>
                      </a:cubicBezTo>
                      <a:cubicBezTo>
                        <a:pt x="114" y="207"/>
                        <a:pt x="102" y="223"/>
                        <a:pt x="92" y="240"/>
                      </a:cubicBezTo>
                      <a:cubicBezTo>
                        <a:pt x="82" y="256"/>
                        <a:pt x="75" y="272"/>
                        <a:pt x="66" y="288"/>
                      </a:cubicBezTo>
                      <a:cubicBezTo>
                        <a:pt x="59" y="301"/>
                        <a:pt x="51" y="313"/>
                        <a:pt x="46" y="326"/>
                      </a:cubicBezTo>
                      <a:cubicBezTo>
                        <a:pt x="40" y="338"/>
                        <a:pt x="34" y="351"/>
                        <a:pt x="28" y="364"/>
                      </a:cubicBezTo>
                      <a:cubicBezTo>
                        <a:pt x="22" y="377"/>
                        <a:pt x="18" y="390"/>
                        <a:pt x="14" y="403"/>
                      </a:cubicBezTo>
                      <a:cubicBezTo>
                        <a:pt x="8" y="418"/>
                        <a:pt x="3" y="434"/>
                        <a:pt x="0" y="450"/>
                      </a:cubicBezTo>
                      <a:cubicBezTo>
                        <a:pt x="-1" y="460"/>
                        <a:pt x="6" y="469"/>
                        <a:pt x="15" y="470"/>
                      </a:cubicBezTo>
                      <a:cubicBezTo>
                        <a:pt x="25" y="472"/>
                        <a:pt x="34" y="465"/>
                        <a:pt x="35" y="456"/>
                      </a:cubicBezTo>
                      <a:cubicBezTo>
                        <a:pt x="37" y="450"/>
                        <a:pt x="38" y="443"/>
                        <a:pt x="40" y="437"/>
                      </a:cubicBezTo>
                      <a:cubicBezTo>
                        <a:pt x="44" y="421"/>
                        <a:pt x="50" y="405"/>
                        <a:pt x="57" y="389"/>
                      </a:cubicBezTo>
                      <a:cubicBezTo>
                        <a:pt x="60" y="380"/>
                        <a:pt x="65" y="373"/>
                        <a:pt x="67" y="365"/>
                      </a:cubicBezTo>
                      <a:cubicBezTo>
                        <a:pt x="70" y="358"/>
                        <a:pt x="75" y="351"/>
                        <a:pt x="79" y="342"/>
                      </a:cubicBezTo>
                      <a:cubicBezTo>
                        <a:pt x="88" y="326"/>
                        <a:pt x="97" y="312"/>
                        <a:pt x="105" y="296"/>
                      </a:cubicBezTo>
                      <a:cubicBezTo>
                        <a:pt x="114" y="280"/>
                        <a:pt x="121" y="265"/>
                        <a:pt x="132" y="250"/>
                      </a:cubicBezTo>
                      <a:cubicBezTo>
                        <a:pt x="142" y="234"/>
                        <a:pt x="150" y="220"/>
                        <a:pt x="161" y="204"/>
                      </a:cubicBezTo>
                      <a:cubicBezTo>
                        <a:pt x="169" y="189"/>
                        <a:pt x="180" y="175"/>
                        <a:pt x="190" y="160"/>
                      </a:cubicBezTo>
                      <a:cubicBezTo>
                        <a:pt x="196" y="153"/>
                        <a:pt x="200" y="145"/>
                        <a:pt x="206" y="138"/>
                      </a:cubicBezTo>
                      <a:cubicBezTo>
                        <a:pt x="212" y="129"/>
                        <a:pt x="216" y="122"/>
                        <a:pt x="222" y="113"/>
                      </a:cubicBezTo>
                      <a:cubicBezTo>
                        <a:pt x="231" y="99"/>
                        <a:pt x="241" y="84"/>
                        <a:pt x="254" y="71"/>
                      </a:cubicBezTo>
                      <a:cubicBezTo>
                        <a:pt x="263" y="62"/>
                        <a:pt x="270" y="54"/>
                        <a:pt x="279" y="45"/>
                      </a:cubicBezTo>
                      <a:lnTo>
                        <a:pt x="280" y="44"/>
                      </a:lnTo>
                      <a:cubicBezTo>
                        <a:pt x="282" y="45"/>
                        <a:pt x="282" y="48"/>
                        <a:pt x="283" y="51"/>
                      </a:cubicBezTo>
                      <a:cubicBezTo>
                        <a:pt x="285" y="55"/>
                        <a:pt x="286" y="60"/>
                        <a:pt x="286" y="64"/>
                      </a:cubicBezTo>
                      <a:cubicBezTo>
                        <a:pt x="286" y="62"/>
                        <a:pt x="285" y="61"/>
                        <a:pt x="285" y="60"/>
                      </a:cubicBezTo>
                      <a:cubicBezTo>
                        <a:pt x="287" y="70"/>
                        <a:pt x="289" y="78"/>
                        <a:pt x="290" y="89"/>
                      </a:cubicBezTo>
                      <a:cubicBezTo>
                        <a:pt x="292" y="99"/>
                        <a:pt x="292" y="108"/>
                        <a:pt x="292" y="118"/>
                      </a:cubicBezTo>
                      <a:cubicBezTo>
                        <a:pt x="292" y="137"/>
                        <a:pt x="292" y="156"/>
                        <a:pt x="292" y="176"/>
                      </a:cubicBezTo>
                      <a:cubicBezTo>
                        <a:pt x="292" y="192"/>
                        <a:pt x="290" y="208"/>
                        <a:pt x="287" y="223"/>
                      </a:cubicBezTo>
                      <a:cubicBezTo>
                        <a:pt x="286" y="237"/>
                        <a:pt x="284" y="252"/>
                        <a:pt x="279" y="266"/>
                      </a:cubicBezTo>
                      <a:cubicBezTo>
                        <a:pt x="275" y="281"/>
                        <a:pt x="268" y="296"/>
                        <a:pt x="261" y="309"/>
                      </a:cubicBezTo>
                      <a:cubicBezTo>
                        <a:pt x="258" y="313"/>
                        <a:pt x="260" y="319"/>
                        <a:pt x="261" y="323"/>
                      </a:cubicBezTo>
                      <a:cubicBezTo>
                        <a:pt x="263" y="328"/>
                        <a:pt x="267" y="331"/>
                        <a:pt x="270" y="333"/>
                      </a:cubicBezTo>
                      <a:cubicBezTo>
                        <a:pt x="274" y="335"/>
                        <a:pt x="281" y="335"/>
                        <a:pt x="285" y="333"/>
                      </a:cubicBezTo>
                      <a:cubicBezTo>
                        <a:pt x="290" y="332"/>
                        <a:pt x="292" y="328"/>
                        <a:pt x="295" y="325"/>
                      </a:cubicBezTo>
                      <a:cubicBezTo>
                        <a:pt x="302" y="312"/>
                        <a:pt x="308" y="297"/>
                        <a:pt x="312" y="282"/>
                      </a:cubicBezTo>
                      <a:cubicBezTo>
                        <a:pt x="315" y="274"/>
                        <a:pt x="318" y="264"/>
                        <a:pt x="319" y="253"/>
                      </a:cubicBezTo>
                      <a:cubicBezTo>
                        <a:pt x="321" y="245"/>
                        <a:pt x="322" y="236"/>
                        <a:pt x="322" y="227"/>
                      </a:cubicBezTo>
                      <a:cubicBezTo>
                        <a:pt x="325" y="207"/>
                        <a:pt x="327" y="188"/>
                        <a:pt x="327" y="167"/>
                      </a:cubicBezTo>
                      <a:cubicBezTo>
                        <a:pt x="327" y="157"/>
                        <a:pt x="327" y="148"/>
                        <a:pt x="327" y="138"/>
                      </a:cubicBezTo>
                      <a:cubicBezTo>
                        <a:pt x="327" y="129"/>
                        <a:pt x="327" y="120"/>
                        <a:pt x="327" y="111"/>
                      </a:cubicBezTo>
                      <a:cubicBezTo>
                        <a:pt x="327" y="103"/>
                        <a:pt x="327" y="92"/>
                        <a:pt x="325" y="83"/>
                      </a:cubicBezTo>
                      <a:cubicBezTo>
                        <a:pt x="324" y="73"/>
                        <a:pt x="322" y="61"/>
                        <a:pt x="319" y="51"/>
                      </a:cubicBezTo>
                      <a:cubicBezTo>
                        <a:pt x="318" y="48"/>
                        <a:pt x="318" y="44"/>
                        <a:pt x="317" y="41"/>
                      </a:cubicBezTo>
                      <a:cubicBezTo>
                        <a:pt x="315" y="36"/>
                        <a:pt x="315" y="35"/>
                        <a:pt x="314" y="35"/>
                      </a:cubicBezTo>
                      <a:moveTo>
                        <a:pt x="286" y="35"/>
                      </a:moveTo>
                      <a:cubicBezTo>
                        <a:pt x="286" y="35"/>
                        <a:pt x="285" y="35"/>
                        <a:pt x="286" y="35"/>
                      </a:cubicBezTo>
                      <a:moveTo>
                        <a:pt x="274" y="35"/>
                      </a:moveTo>
                      <a:cubicBezTo>
                        <a:pt x="274" y="35"/>
                        <a:pt x="273" y="35"/>
                        <a:pt x="273" y="33"/>
                      </a:cubicBezTo>
                      <a:lnTo>
                        <a:pt x="274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5" name="Google Shape;7715;p27"/>
                <p:cNvSpPr/>
                <p:nvPr/>
              </p:nvSpPr>
              <p:spPr>
                <a:xfrm>
                  <a:off x="5780160" y="4084560"/>
                  <a:ext cx="12420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619" extrusionOk="0">
                      <a:moveTo>
                        <a:pt x="319" y="500"/>
                      </a:moveTo>
                      <a:cubicBezTo>
                        <a:pt x="315" y="482"/>
                        <a:pt x="309" y="466"/>
                        <a:pt x="303" y="449"/>
                      </a:cubicBezTo>
                      <a:cubicBezTo>
                        <a:pt x="298" y="430"/>
                        <a:pt x="292" y="413"/>
                        <a:pt x="284" y="395"/>
                      </a:cubicBezTo>
                      <a:cubicBezTo>
                        <a:pt x="277" y="378"/>
                        <a:pt x="271" y="360"/>
                        <a:pt x="263" y="344"/>
                      </a:cubicBezTo>
                      <a:cubicBezTo>
                        <a:pt x="255" y="328"/>
                        <a:pt x="247" y="312"/>
                        <a:pt x="238" y="294"/>
                      </a:cubicBezTo>
                      <a:cubicBezTo>
                        <a:pt x="231" y="278"/>
                        <a:pt x="220" y="262"/>
                        <a:pt x="212" y="246"/>
                      </a:cubicBezTo>
                      <a:cubicBezTo>
                        <a:pt x="203" y="230"/>
                        <a:pt x="193" y="214"/>
                        <a:pt x="184" y="197"/>
                      </a:cubicBezTo>
                      <a:cubicBezTo>
                        <a:pt x="182" y="195"/>
                        <a:pt x="181" y="192"/>
                        <a:pt x="181" y="191"/>
                      </a:cubicBezTo>
                      <a:cubicBezTo>
                        <a:pt x="172" y="175"/>
                        <a:pt x="164" y="159"/>
                        <a:pt x="155" y="144"/>
                      </a:cubicBezTo>
                      <a:cubicBezTo>
                        <a:pt x="145" y="128"/>
                        <a:pt x="134" y="112"/>
                        <a:pt x="124" y="98"/>
                      </a:cubicBezTo>
                      <a:cubicBezTo>
                        <a:pt x="114" y="83"/>
                        <a:pt x="102" y="70"/>
                        <a:pt x="92" y="55"/>
                      </a:cubicBezTo>
                      <a:cubicBezTo>
                        <a:pt x="86" y="48"/>
                        <a:pt x="80" y="41"/>
                        <a:pt x="76" y="32"/>
                      </a:cubicBezTo>
                      <a:cubicBezTo>
                        <a:pt x="73" y="29"/>
                        <a:pt x="70" y="25"/>
                        <a:pt x="67" y="22"/>
                      </a:cubicBezTo>
                      <a:cubicBezTo>
                        <a:pt x="64" y="18"/>
                        <a:pt x="60" y="15"/>
                        <a:pt x="57" y="10"/>
                      </a:cubicBezTo>
                      <a:cubicBezTo>
                        <a:pt x="56" y="9"/>
                        <a:pt x="53" y="7"/>
                        <a:pt x="51" y="6"/>
                      </a:cubicBezTo>
                      <a:cubicBezTo>
                        <a:pt x="47" y="3"/>
                        <a:pt x="44" y="1"/>
                        <a:pt x="40" y="0"/>
                      </a:cubicBezTo>
                      <a:cubicBezTo>
                        <a:pt x="32" y="-1"/>
                        <a:pt x="25" y="-1"/>
                        <a:pt x="19" y="3"/>
                      </a:cubicBezTo>
                      <a:cubicBezTo>
                        <a:pt x="16" y="6"/>
                        <a:pt x="13" y="7"/>
                        <a:pt x="12" y="12"/>
                      </a:cubicBezTo>
                      <a:cubicBezTo>
                        <a:pt x="11" y="15"/>
                        <a:pt x="11" y="18"/>
                        <a:pt x="9" y="19"/>
                      </a:cubicBezTo>
                      <a:cubicBezTo>
                        <a:pt x="8" y="23"/>
                        <a:pt x="8" y="28"/>
                        <a:pt x="6" y="32"/>
                      </a:cubicBezTo>
                      <a:cubicBezTo>
                        <a:pt x="5" y="41"/>
                        <a:pt x="5" y="50"/>
                        <a:pt x="3" y="58"/>
                      </a:cubicBezTo>
                      <a:cubicBezTo>
                        <a:pt x="2" y="79"/>
                        <a:pt x="0" y="98"/>
                        <a:pt x="0" y="118"/>
                      </a:cubicBezTo>
                      <a:cubicBezTo>
                        <a:pt x="0" y="138"/>
                        <a:pt x="0" y="157"/>
                        <a:pt x="2" y="178"/>
                      </a:cubicBezTo>
                      <a:cubicBezTo>
                        <a:pt x="2" y="197"/>
                        <a:pt x="3" y="216"/>
                        <a:pt x="5" y="236"/>
                      </a:cubicBezTo>
                      <a:cubicBezTo>
                        <a:pt x="9" y="277"/>
                        <a:pt x="22" y="315"/>
                        <a:pt x="34" y="354"/>
                      </a:cubicBezTo>
                      <a:cubicBezTo>
                        <a:pt x="40" y="372"/>
                        <a:pt x="46" y="390"/>
                        <a:pt x="53" y="408"/>
                      </a:cubicBezTo>
                      <a:cubicBezTo>
                        <a:pt x="56" y="417"/>
                        <a:pt x="60" y="424"/>
                        <a:pt x="64" y="433"/>
                      </a:cubicBezTo>
                      <a:cubicBezTo>
                        <a:pt x="69" y="443"/>
                        <a:pt x="73" y="452"/>
                        <a:pt x="79" y="462"/>
                      </a:cubicBezTo>
                      <a:cubicBezTo>
                        <a:pt x="80" y="465"/>
                        <a:pt x="82" y="469"/>
                        <a:pt x="85" y="472"/>
                      </a:cubicBezTo>
                      <a:cubicBezTo>
                        <a:pt x="88" y="476"/>
                        <a:pt x="89" y="479"/>
                        <a:pt x="94" y="482"/>
                      </a:cubicBezTo>
                      <a:cubicBezTo>
                        <a:pt x="98" y="484"/>
                        <a:pt x="104" y="484"/>
                        <a:pt x="108" y="482"/>
                      </a:cubicBezTo>
                      <a:cubicBezTo>
                        <a:pt x="113" y="481"/>
                        <a:pt x="115" y="476"/>
                        <a:pt x="118" y="474"/>
                      </a:cubicBezTo>
                      <a:cubicBezTo>
                        <a:pt x="120" y="469"/>
                        <a:pt x="121" y="463"/>
                        <a:pt x="118" y="459"/>
                      </a:cubicBezTo>
                      <a:cubicBezTo>
                        <a:pt x="110" y="443"/>
                        <a:pt x="102" y="427"/>
                        <a:pt x="95" y="411"/>
                      </a:cubicBezTo>
                      <a:cubicBezTo>
                        <a:pt x="88" y="396"/>
                        <a:pt x="83" y="382"/>
                        <a:pt x="78" y="367"/>
                      </a:cubicBezTo>
                      <a:cubicBezTo>
                        <a:pt x="73" y="353"/>
                        <a:pt x="69" y="338"/>
                        <a:pt x="63" y="322"/>
                      </a:cubicBezTo>
                      <a:cubicBezTo>
                        <a:pt x="59" y="307"/>
                        <a:pt x="54" y="293"/>
                        <a:pt x="50" y="277"/>
                      </a:cubicBezTo>
                      <a:cubicBezTo>
                        <a:pt x="48" y="271"/>
                        <a:pt x="47" y="265"/>
                        <a:pt x="46" y="259"/>
                      </a:cubicBezTo>
                      <a:cubicBezTo>
                        <a:pt x="44" y="252"/>
                        <a:pt x="43" y="245"/>
                        <a:pt x="43" y="239"/>
                      </a:cubicBezTo>
                      <a:cubicBezTo>
                        <a:pt x="41" y="226"/>
                        <a:pt x="41" y="211"/>
                        <a:pt x="40" y="198"/>
                      </a:cubicBezTo>
                      <a:cubicBezTo>
                        <a:pt x="38" y="172"/>
                        <a:pt x="38" y="144"/>
                        <a:pt x="38" y="118"/>
                      </a:cubicBezTo>
                      <a:cubicBezTo>
                        <a:pt x="38" y="102"/>
                        <a:pt x="40" y="87"/>
                        <a:pt x="41" y="71"/>
                      </a:cubicBezTo>
                      <a:cubicBezTo>
                        <a:pt x="41" y="64"/>
                        <a:pt x="43" y="55"/>
                        <a:pt x="43" y="48"/>
                      </a:cubicBezTo>
                      <a:cubicBezTo>
                        <a:pt x="51" y="58"/>
                        <a:pt x="59" y="70"/>
                        <a:pt x="66" y="80"/>
                      </a:cubicBezTo>
                      <a:cubicBezTo>
                        <a:pt x="75" y="92"/>
                        <a:pt x="85" y="103"/>
                        <a:pt x="94" y="117"/>
                      </a:cubicBezTo>
                      <a:cubicBezTo>
                        <a:pt x="102" y="130"/>
                        <a:pt x="111" y="143"/>
                        <a:pt x="120" y="156"/>
                      </a:cubicBezTo>
                      <a:cubicBezTo>
                        <a:pt x="127" y="168"/>
                        <a:pt x="136" y="181"/>
                        <a:pt x="143" y="194"/>
                      </a:cubicBezTo>
                      <a:cubicBezTo>
                        <a:pt x="147" y="203"/>
                        <a:pt x="152" y="210"/>
                        <a:pt x="156" y="219"/>
                      </a:cubicBezTo>
                      <a:cubicBezTo>
                        <a:pt x="161" y="227"/>
                        <a:pt x="166" y="236"/>
                        <a:pt x="172" y="245"/>
                      </a:cubicBezTo>
                      <a:cubicBezTo>
                        <a:pt x="181" y="261"/>
                        <a:pt x="190" y="277"/>
                        <a:pt x="198" y="291"/>
                      </a:cubicBezTo>
                      <a:cubicBezTo>
                        <a:pt x="206" y="306"/>
                        <a:pt x="213" y="321"/>
                        <a:pt x="220" y="335"/>
                      </a:cubicBezTo>
                      <a:cubicBezTo>
                        <a:pt x="229" y="353"/>
                        <a:pt x="236" y="369"/>
                        <a:pt x="244" y="386"/>
                      </a:cubicBezTo>
                      <a:cubicBezTo>
                        <a:pt x="258" y="421"/>
                        <a:pt x="270" y="456"/>
                        <a:pt x="282" y="492"/>
                      </a:cubicBezTo>
                      <a:cubicBezTo>
                        <a:pt x="287" y="511"/>
                        <a:pt x="293" y="532"/>
                        <a:pt x="299" y="551"/>
                      </a:cubicBezTo>
                      <a:cubicBezTo>
                        <a:pt x="300" y="558"/>
                        <a:pt x="302" y="567"/>
                        <a:pt x="305" y="574"/>
                      </a:cubicBezTo>
                      <a:cubicBezTo>
                        <a:pt x="306" y="581"/>
                        <a:pt x="308" y="590"/>
                        <a:pt x="309" y="597"/>
                      </a:cubicBezTo>
                      <a:cubicBezTo>
                        <a:pt x="309" y="602"/>
                        <a:pt x="311" y="606"/>
                        <a:pt x="312" y="610"/>
                      </a:cubicBezTo>
                      <a:cubicBezTo>
                        <a:pt x="315" y="615"/>
                        <a:pt x="320" y="617"/>
                        <a:pt x="324" y="618"/>
                      </a:cubicBezTo>
                      <a:cubicBezTo>
                        <a:pt x="329" y="620"/>
                        <a:pt x="334" y="618"/>
                        <a:pt x="337" y="615"/>
                      </a:cubicBezTo>
                      <a:cubicBezTo>
                        <a:pt x="341" y="612"/>
                        <a:pt x="343" y="608"/>
                        <a:pt x="344" y="603"/>
                      </a:cubicBezTo>
                      <a:cubicBezTo>
                        <a:pt x="346" y="600"/>
                        <a:pt x="344" y="594"/>
                        <a:pt x="344" y="592"/>
                      </a:cubicBezTo>
                      <a:cubicBezTo>
                        <a:pt x="344" y="587"/>
                        <a:pt x="343" y="583"/>
                        <a:pt x="343" y="578"/>
                      </a:cubicBezTo>
                      <a:cubicBezTo>
                        <a:pt x="341" y="571"/>
                        <a:pt x="340" y="565"/>
                        <a:pt x="338" y="558"/>
                      </a:cubicBezTo>
                      <a:cubicBezTo>
                        <a:pt x="335" y="543"/>
                        <a:pt x="331" y="529"/>
                        <a:pt x="327" y="514"/>
                      </a:cubicBezTo>
                      <a:cubicBezTo>
                        <a:pt x="322" y="506"/>
                        <a:pt x="321" y="503"/>
                        <a:pt x="319" y="500"/>
                      </a:cubicBezTo>
                      <a:moveTo>
                        <a:pt x="305" y="592"/>
                      </a:moveTo>
                      <a:lnTo>
                        <a:pt x="305" y="592"/>
                      </a:lnTo>
                      <a:moveTo>
                        <a:pt x="196" y="286"/>
                      </a:moveTo>
                      <a:lnTo>
                        <a:pt x="194" y="284"/>
                      </a:lnTo>
                      <a:cubicBezTo>
                        <a:pt x="194" y="284"/>
                        <a:pt x="194" y="286"/>
                        <a:pt x="196" y="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6" name="Google Shape;7716;p27"/>
                <p:cNvSpPr/>
                <p:nvPr/>
              </p:nvSpPr>
              <p:spPr>
                <a:xfrm>
                  <a:off x="5869800" y="4071600"/>
                  <a:ext cx="106560" cy="15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19" extrusionOk="0">
                      <a:moveTo>
                        <a:pt x="285" y="40"/>
                      </a:moveTo>
                      <a:cubicBezTo>
                        <a:pt x="283" y="36"/>
                        <a:pt x="282" y="32"/>
                        <a:pt x="280" y="29"/>
                      </a:cubicBezTo>
                      <a:cubicBezTo>
                        <a:pt x="274" y="17"/>
                        <a:pt x="266" y="5"/>
                        <a:pt x="253" y="1"/>
                      </a:cubicBezTo>
                      <a:cubicBezTo>
                        <a:pt x="251" y="1"/>
                        <a:pt x="250" y="0"/>
                        <a:pt x="248" y="0"/>
                      </a:cubicBezTo>
                      <a:cubicBezTo>
                        <a:pt x="245" y="0"/>
                        <a:pt x="244" y="0"/>
                        <a:pt x="241" y="0"/>
                      </a:cubicBezTo>
                      <a:cubicBezTo>
                        <a:pt x="238" y="0"/>
                        <a:pt x="235" y="1"/>
                        <a:pt x="232" y="3"/>
                      </a:cubicBezTo>
                      <a:cubicBezTo>
                        <a:pt x="229" y="4"/>
                        <a:pt x="226" y="5"/>
                        <a:pt x="223" y="8"/>
                      </a:cubicBezTo>
                      <a:cubicBezTo>
                        <a:pt x="219" y="11"/>
                        <a:pt x="216" y="14"/>
                        <a:pt x="213" y="17"/>
                      </a:cubicBezTo>
                      <a:cubicBezTo>
                        <a:pt x="197" y="30"/>
                        <a:pt x="184" y="45"/>
                        <a:pt x="172" y="59"/>
                      </a:cubicBezTo>
                      <a:cubicBezTo>
                        <a:pt x="161" y="74"/>
                        <a:pt x="148" y="88"/>
                        <a:pt x="137" y="103"/>
                      </a:cubicBezTo>
                      <a:cubicBezTo>
                        <a:pt x="126" y="119"/>
                        <a:pt x="114" y="135"/>
                        <a:pt x="104" y="151"/>
                      </a:cubicBezTo>
                      <a:cubicBezTo>
                        <a:pt x="92" y="167"/>
                        <a:pt x="82" y="185"/>
                        <a:pt x="72" y="202"/>
                      </a:cubicBezTo>
                      <a:cubicBezTo>
                        <a:pt x="63" y="220"/>
                        <a:pt x="54" y="236"/>
                        <a:pt x="47" y="253"/>
                      </a:cubicBezTo>
                      <a:cubicBezTo>
                        <a:pt x="38" y="271"/>
                        <a:pt x="31" y="290"/>
                        <a:pt x="24" y="308"/>
                      </a:cubicBezTo>
                      <a:cubicBezTo>
                        <a:pt x="16" y="326"/>
                        <a:pt x="9" y="345"/>
                        <a:pt x="6" y="364"/>
                      </a:cubicBezTo>
                      <a:cubicBezTo>
                        <a:pt x="5" y="375"/>
                        <a:pt x="2" y="387"/>
                        <a:pt x="0" y="399"/>
                      </a:cubicBezTo>
                      <a:cubicBezTo>
                        <a:pt x="-1" y="409"/>
                        <a:pt x="5" y="418"/>
                        <a:pt x="15" y="419"/>
                      </a:cubicBezTo>
                      <a:cubicBezTo>
                        <a:pt x="25" y="421"/>
                        <a:pt x="34" y="413"/>
                        <a:pt x="35" y="405"/>
                      </a:cubicBezTo>
                      <a:cubicBezTo>
                        <a:pt x="38" y="387"/>
                        <a:pt x="40" y="371"/>
                        <a:pt x="44" y="354"/>
                      </a:cubicBezTo>
                      <a:cubicBezTo>
                        <a:pt x="50" y="336"/>
                        <a:pt x="57" y="319"/>
                        <a:pt x="65" y="301"/>
                      </a:cubicBezTo>
                      <a:cubicBezTo>
                        <a:pt x="70" y="288"/>
                        <a:pt x="76" y="273"/>
                        <a:pt x="84" y="260"/>
                      </a:cubicBezTo>
                      <a:cubicBezTo>
                        <a:pt x="89" y="249"/>
                        <a:pt x="95" y="236"/>
                        <a:pt x="101" y="224"/>
                      </a:cubicBezTo>
                      <a:cubicBezTo>
                        <a:pt x="107" y="212"/>
                        <a:pt x="114" y="201"/>
                        <a:pt x="120" y="190"/>
                      </a:cubicBezTo>
                      <a:cubicBezTo>
                        <a:pt x="136" y="166"/>
                        <a:pt x="152" y="142"/>
                        <a:pt x="171" y="119"/>
                      </a:cubicBezTo>
                      <a:cubicBezTo>
                        <a:pt x="180" y="107"/>
                        <a:pt x="190" y="96"/>
                        <a:pt x="200" y="84"/>
                      </a:cubicBezTo>
                      <a:cubicBezTo>
                        <a:pt x="209" y="74"/>
                        <a:pt x="218" y="64"/>
                        <a:pt x="226" y="55"/>
                      </a:cubicBezTo>
                      <a:cubicBezTo>
                        <a:pt x="232" y="49"/>
                        <a:pt x="238" y="45"/>
                        <a:pt x="244" y="40"/>
                      </a:cubicBezTo>
                      <a:cubicBezTo>
                        <a:pt x="244" y="42"/>
                        <a:pt x="245" y="42"/>
                        <a:pt x="245" y="43"/>
                      </a:cubicBezTo>
                      <a:cubicBezTo>
                        <a:pt x="250" y="54"/>
                        <a:pt x="254" y="65"/>
                        <a:pt x="257" y="77"/>
                      </a:cubicBezTo>
                      <a:cubicBezTo>
                        <a:pt x="258" y="84"/>
                        <a:pt x="260" y="90"/>
                        <a:pt x="261" y="97"/>
                      </a:cubicBezTo>
                      <a:cubicBezTo>
                        <a:pt x="263" y="104"/>
                        <a:pt x="263" y="112"/>
                        <a:pt x="263" y="119"/>
                      </a:cubicBezTo>
                      <a:cubicBezTo>
                        <a:pt x="264" y="134"/>
                        <a:pt x="264" y="148"/>
                        <a:pt x="263" y="163"/>
                      </a:cubicBezTo>
                      <a:cubicBezTo>
                        <a:pt x="263" y="179"/>
                        <a:pt x="261" y="195"/>
                        <a:pt x="260" y="211"/>
                      </a:cubicBezTo>
                      <a:cubicBezTo>
                        <a:pt x="258" y="227"/>
                        <a:pt x="256" y="244"/>
                        <a:pt x="253" y="260"/>
                      </a:cubicBezTo>
                      <a:cubicBezTo>
                        <a:pt x="251" y="276"/>
                        <a:pt x="247" y="291"/>
                        <a:pt x="244" y="307"/>
                      </a:cubicBezTo>
                      <a:cubicBezTo>
                        <a:pt x="241" y="320"/>
                        <a:pt x="238" y="335"/>
                        <a:pt x="234" y="348"/>
                      </a:cubicBezTo>
                      <a:cubicBezTo>
                        <a:pt x="232" y="351"/>
                        <a:pt x="232" y="354"/>
                        <a:pt x="231" y="355"/>
                      </a:cubicBezTo>
                      <a:cubicBezTo>
                        <a:pt x="229" y="359"/>
                        <a:pt x="228" y="364"/>
                        <a:pt x="231" y="370"/>
                      </a:cubicBezTo>
                      <a:cubicBezTo>
                        <a:pt x="232" y="374"/>
                        <a:pt x="236" y="377"/>
                        <a:pt x="239" y="380"/>
                      </a:cubicBezTo>
                      <a:cubicBezTo>
                        <a:pt x="244" y="381"/>
                        <a:pt x="250" y="382"/>
                        <a:pt x="254" y="380"/>
                      </a:cubicBezTo>
                      <a:cubicBezTo>
                        <a:pt x="258" y="379"/>
                        <a:pt x="263" y="374"/>
                        <a:pt x="264" y="371"/>
                      </a:cubicBezTo>
                      <a:cubicBezTo>
                        <a:pt x="270" y="355"/>
                        <a:pt x="274" y="338"/>
                        <a:pt x="277" y="320"/>
                      </a:cubicBezTo>
                      <a:cubicBezTo>
                        <a:pt x="279" y="313"/>
                        <a:pt x="281" y="306"/>
                        <a:pt x="282" y="297"/>
                      </a:cubicBezTo>
                      <a:cubicBezTo>
                        <a:pt x="284" y="288"/>
                        <a:pt x="285" y="279"/>
                        <a:pt x="286" y="271"/>
                      </a:cubicBezTo>
                      <a:cubicBezTo>
                        <a:pt x="293" y="234"/>
                        <a:pt x="296" y="196"/>
                        <a:pt x="296" y="160"/>
                      </a:cubicBezTo>
                      <a:cubicBezTo>
                        <a:pt x="296" y="151"/>
                        <a:pt x="296" y="141"/>
                        <a:pt x="296" y="132"/>
                      </a:cubicBezTo>
                      <a:cubicBezTo>
                        <a:pt x="296" y="123"/>
                        <a:pt x="296" y="113"/>
                        <a:pt x="295" y="104"/>
                      </a:cubicBezTo>
                      <a:cubicBezTo>
                        <a:pt x="293" y="88"/>
                        <a:pt x="290" y="72"/>
                        <a:pt x="286" y="56"/>
                      </a:cubicBezTo>
                      <a:cubicBezTo>
                        <a:pt x="287" y="48"/>
                        <a:pt x="286" y="45"/>
                        <a:pt x="285" y="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7" name="Google Shape;7717;p27"/>
                <p:cNvSpPr/>
                <p:nvPr/>
              </p:nvSpPr>
              <p:spPr>
                <a:xfrm>
                  <a:off x="5790600" y="3998160"/>
                  <a:ext cx="111240" cy="16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66" extrusionOk="0">
                      <a:moveTo>
                        <a:pt x="293" y="376"/>
                      </a:moveTo>
                      <a:cubicBezTo>
                        <a:pt x="287" y="359"/>
                        <a:pt x="282" y="342"/>
                        <a:pt x="274" y="326"/>
                      </a:cubicBezTo>
                      <a:cubicBezTo>
                        <a:pt x="270" y="317"/>
                        <a:pt x="266" y="308"/>
                        <a:pt x="263" y="301"/>
                      </a:cubicBezTo>
                      <a:cubicBezTo>
                        <a:pt x="258" y="292"/>
                        <a:pt x="255" y="285"/>
                        <a:pt x="251" y="276"/>
                      </a:cubicBezTo>
                      <a:cubicBezTo>
                        <a:pt x="247" y="268"/>
                        <a:pt x="242" y="260"/>
                        <a:pt x="238" y="252"/>
                      </a:cubicBezTo>
                      <a:cubicBezTo>
                        <a:pt x="234" y="243"/>
                        <a:pt x="228" y="233"/>
                        <a:pt x="223" y="224"/>
                      </a:cubicBezTo>
                      <a:cubicBezTo>
                        <a:pt x="213" y="208"/>
                        <a:pt x="204" y="193"/>
                        <a:pt x="194" y="177"/>
                      </a:cubicBezTo>
                      <a:cubicBezTo>
                        <a:pt x="184" y="161"/>
                        <a:pt x="174" y="145"/>
                        <a:pt x="164" y="129"/>
                      </a:cubicBezTo>
                      <a:cubicBezTo>
                        <a:pt x="159" y="122"/>
                        <a:pt x="153" y="113"/>
                        <a:pt x="149" y="106"/>
                      </a:cubicBezTo>
                      <a:cubicBezTo>
                        <a:pt x="143" y="99"/>
                        <a:pt x="137" y="91"/>
                        <a:pt x="132" y="84"/>
                      </a:cubicBezTo>
                      <a:cubicBezTo>
                        <a:pt x="124" y="75"/>
                        <a:pt x="117" y="67"/>
                        <a:pt x="108" y="58"/>
                      </a:cubicBezTo>
                      <a:cubicBezTo>
                        <a:pt x="104" y="52"/>
                        <a:pt x="100" y="46"/>
                        <a:pt x="94" y="42"/>
                      </a:cubicBezTo>
                      <a:cubicBezTo>
                        <a:pt x="88" y="35"/>
                        <a:pt x="81" y="29"/>
                        <a:pt x="75" y="21"/>
                      </a:cubicBezTo>
                      <a:cubicBezTo>
                        <a:pt x="72" y="19"/>
                        <a:pt x="69" y="16"/>
                        <a:pt x="66" y="13"/>
                      </a:cubicBezTo>
                      <a:cubicBezTo>
                        <a:pt x="62" y="8"/>
                        <a:pt x="57" y="6"/>
                        <a:pt x="51" y="3"/>
                      </a:cubicBezTo>
                      <a:cubicBezTo>
                        <a:pt x="46" y="1"/>
                        <a:pt x="40" y="0"/>
                        <a:pt x="34" y="0"/>
                      </a:cubicBezTo>
                      <a:cubicBezTo>
                        <a:pt x="31" y="0"/>
                        <a:pt x="27" y="3"/>
                        <a:pt x="24" y="4"/>
                      </a:cubicBezTo>
                      <a:cubicBezTo>
                        <a:pt x="21" y="5"/>
                        <a:pt x="19" y="8"/>
                        <a:pt x="18" y="10"/>
                      </a:cubicBezTo>
                      <a:cubicBezTo>
                        <a:pt x="15" y="13"/>
                        <a:pt x="14" y="16"/>
                        <a:pt x="12" y="20"/>
                      </a:cubicBezTo>
                      <a:cubicBezTo>
                        <a:pt x="11" y="21"/>
                        <a:pt x="11" y="24"/>
                        <a:pt x="9" y="26"/>
                      </a:cubicBezTo>
                      <a:cubicBezTo>
                        <a:pt x="3" y="42"/>
                        <a:pt x="3" y="59"/>
                        <a:pt x="2" y="77"/>
                      </a:cubicBezTo>
                      <a:cubicBezTo>
                        <a:pt x="2" y="84"/>
                        <a:pt x="0" y="93"/>
                        <a:pt x="0" y="100"/>
                      </a:cubicBezTo>
                      <a:cubicBezTo>
                        <a:pt x="0" y="109"/>
                        <a:pt x="0" y="119"/>
                        <a:pt x="0" y="128"/>
                      </a:cubicBezTo>
                      <a:cubicBezTo>
                        <a:pt x="-1" y="156"/>
                        <a:pt x="-1" y="182"/>
                        <a:pt x="2" y="209"/>
                      </a:cubicBezTo>
                      <a:cubicBezTo>
                        <a:pt x="3" y="224"/>
                        <a:pt x="5" y="237"/>
                        <a:pt x="8" y="250"/>
                      </a:cubicBezTo>
                      <a:cubicBezTo>
                        <a:pt x="11" y="265"/>
                        <a:pt x="14" y="281"/>
                        <a:pt x="18" y="295"/>
                      </a:cubicBezTo>
                      <a:cubicBezTo>
                        <a:pt x="19" y="300"/>
                        <a:pt x="24" y="304"/>
                        <a:pt x="27" y="306"/>
                      </a:cubicBezTo>
                      <a:cubicBezTo>
                        <a:pt x="31" y="307"/>
                        <a:pt x="37" y="308"/>
                        <a:pt x="41" y="306"/>
                      </a:cubicBezTo>
                      <a:cubicBezTo>
                        <a:pt x="46" y="305"/>
                        <a:pt x="49" y="300"/>
                        <a:pt x="51" y="297"/>
                      </a:cubicBezTo>
                      <a:cubicBezTo>
                        <a:pt x="53" y="292"/>
                        <a:pt x="53" y="288"/>
                        <a:pt x="51" y="282"/>
                      </a:cubicBezTo>
                      <a:cubicBezTo>
                        <a:pt x="51" y="281"/>
                        <a:pt x="50" y="278"/>
                        <a:pt x="50" y="276"/>
                      </a:cubicBezTo>
                      <a:cubicBezTo>
                        <a:pt x="46" y="255"/>
                        <a:pt x="43" y="231"/>
                        <a:pt x="40" y="209"/>
                      </a:cubicBezTo>
                      <a:cubicBezTo>
                        <a:pt x="37" y="186"/>
                        <a:pt x="37" y="164"/>
                        <a:pt x="38" y="141"/>
                      </a:cubicBezTo>
                      <a:lnTo>
                        <a:pt x="38" y="141"/>
                      </a:lnTo>
                      <a:cubicBezTo>
                        <a:pt x="38" y="131"/>
                        <a:pt x="38" y="121"/>
                        <a:pt x="38" y="110"/>
                      </a:cubicBezTo>
                      <a:cubicBezTo>
                        <a:pt x="38" y="99"/>
                        <a:pt x="40" y="87"/>
                        <a:pt x="40" y="75"/>
                      </a:cubicBezTo>
                      <a:cubicBezTo>
                        <a:pt x="40" y="64"/>
                        <a:pt x="41" y="52"/>
                        <a:pt x="43" y="42"/>
                      </a:cubicBezTo>
                      <a:lnTo>
                        <a:pt x="43" y="42"/>
                      </a:lnTo>
                      <a:cubicBezTo>
                        <a:pt x="46" y="45"/>
                        <a:pt x="48" y="46"/>
                        <a:pt x="50" y="49"/>
                      </a:cubicBezTo>
                      <a:cubicBezTo>
                        <a:pt x="55" y="54"/>
                        <a:pt x="59" y="58"/>
                        <a:pt x="63" y="62"/>
                      </a:cubicBezTo>
                      <a:cubicBezTo>
                        <a:pt x="67" y="67"/>
                        <a:pt x="72" y="72"/>
                        <a:pt x="75" y="77"/>
                      </a:cubicBezTo>
                      <a:cubicBezTo>
                        <a:pt x="79" y="83"/>
                        <a:pt x="84" y="87"/>
                        <a:pt x="89" y="91"/>
                      </a:cubicBezTo>
                      <a:cubicBezTo>
                        <a:pt x="100" y="103"/>
                        <a:pt x="110" y="116"/>
                        <a:pt x="120" y="129"/>
                      </a:cubicBezTo>
                      <a:cubicBezTo>
                        <a:pt x="130" y="142"/>
                        <a:pt x="137" y="157"/>
                        <a:pt x="146" y="170"/>
                      </a:cubicBezTo>
                      <a:cubicBezTo>
                        <a:pt x="155" y="185"/>
                        <a:pt x="165" y="199"/>
                        <a:pt x="174" y="212"/>
                      </a:cubicBezTo>
                      <a:cubicBezTo>
                        <a:pt x="183" y="225"/>
                        <a:pt x="191" y="239"/>
                        <a:pt x="199" y="252"/>
                      </a:cubicBezTo>
                      <a:cubicBezTo>
                        <a:pt x="202" y="258"/>
                        <a:pt x="206" y="263"/>
                        <a:pt x="209" y="271"/>
                      </a:cubicBezTo>
                      <a:cubicBezTo>
                        <a:pt x="213" y="278"/>
                        <a:pt x="216" y="284"/>
                        <a:pt x="219" y="291"/>
                      </a:cubicBezTo>
                      <a:cubicBezTo>
                        <a:pt x="222" y="298"/>
                        <a:pt x="226" y="306"/>
                        <a:pt x="229" y="313"/>
                      </a:cubicBezTo>
                      <a:cubicBezTo>
                        <a:pt x="232" y="320"/>
                        <a:pt x="236" y="327"/>
                        <a:pt x="241" y="336"/>
                      </a:cubicBezTo>
                      <a:cubicBezTo>
                        <a:pt x="247" y="351"/>
                        <a:pt x="253" y="364"/>
                        <a:pt x="257" y="378"/>
                      </a:cubicBezTo>
                      <a:cubicBezTo>
                        <a:pt x="261" y="390"/>
                        <a:pt x="266" y="403"/>
                        <a:pt x="269" y="416"/>
                      </a:cubicBezTo>
                      <a:cubicBezTo>
                        <a:pt x="270" y="422"/>
                        <a:pt x="270" y="428"/>
                        <a:pt x="271" y="434"/>
                      </a:cubicBezTo>
                      <a:cubicBezTo>
                        <a:pt x="271" y="440"/>
                        <a:pt x="273" y="444"/>
                        <a:pt x="273" y="450"/>
                      </a:cubicBezTo>
                      <a:cubicBezTo>
                        <a:pt x="273" y="460"/>
                        <a:pt x="283" y="467"/>
                        <a:pt x="293" y="466"/>
                      </a:cubicBezTo>
                      <a:cubicBezTo>
                        <a:pt x="298" y="466"/>
                        <a:pt x="302" y="464"/>
                        <a:pt x="305" y="459"/>
                      </a:cubicBezTo>
                      <a:cubicBezTo>
                        <a:pt x="308" y="455"/>
                        <a:pt x="309" y="450"/>
                        <a:pt x="309" y="445"/>
                      </a:cubicBezTo>
                      <a:cubicBezTo>
                        <a:pt x="309" y="441"/>
                        <a:pt x="309" y="437"/>
                        <a:pt x="308" y="432"/>
                      </a:cubicBezTo>
                      <a:cubicBezTo>
                        <a:pt x="308" y="428"/>
                        <a:pt x="308" y="424"/>
                        <a:pt x="306" y="418"/>
                      </a:cubicBezTo>
                      <a:cubicBezTo>
                        <a:pt x="305" y="409"/>
                        <a:pt x="304" y="402"/>
                        <a:pt x="301" y="394"/>
                      </a:cubicBezTo>
                      <a:cubicBezTo>
                        <a:pt x="298" y="389"/>
                        <a:pt x="296" y="381"/>
                        <a:pt x="293" y="376"/>
                      </a:cubicBezTo>
                      <a:moveTo>
                        <a:pt x="49" y="30"/>
                      </a:moveTo>
                      <a:lnTo>
                        <a:pt x="49" y="3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8" name="Google Shape;7718;p27"/>
                <p:cNvSpPr/>
                <p:nvPr/>
              </p:nvSpPr>
              <p:spPr>
                <a:xfrm>
                  <a:off x="5865840" y="3956760"/>
                  <a:ext cx="90000" cy="13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84" extrusionOk="0">
                      <a:moveTo>
                        <a:pt x="230" y="42"/>
                      </a:moveTo>
                      <a:cubicBezTo>
                        <a:pt x="226" y="29"/>
                        <a:pt x="218" y="17"/>
                        <a:pt x="208" y="8"/>
                      </a:cubicBezTo>
                      <a:cubicBezTo>
                        <a:pt x="199" y="2"/>
                        <a:pt x="189" y="-2"/>
                        <a:pt x="179" y="0"/>
                      </a:cubicBezTo>
                      <a:cubicBezTo>
                        <a:pt x="172" y="1"/>
                        <a:pt x="164" y="5"/>
                        <a:pt x="159" y="10"/>
                      </a:cubicBezTo>
                      <a:cubicBezTo>
                        <a:pt x="151" y="16"/>
                        <a:pt x="144" y="23"/>
                        <a:pt x="138" y="30"/>
                      </a:cubicBezTo>
                      <a:cubicBezTo>
                        <a:pt x="132" y="39"/>
                        <a:pt x="127" y="46"/>
                        <a:pt x="122" y="55"/>
                      </a:cubicBezTo>
                      <a:cubicBezTo>
                        <a:pt x="113" y="71"/>
                        <a:pt x="105" y="87"/>
                        <a:pt x="96" y="102"/>
                      </a:cubicBezTo>
                      <a:cubicBezTo>
                        <a:pt x="92" y="109"/>
                        <a:pt x="87" y="116"/>
                        <a:pt x="83" y="123"/>
                      </a:cubicBezTo>
                      <a:cubicBezTo>
                        <a:pt x="78" y="132"/>
                        <a:pt x="74" y="139"/>
                        <a:pt x="70" y="148"/>
                      </a:cubicBezTo>
                      <a:cubicBezTo>
                        <a:pt x="61" y="164"/>
                        <a:pt x="54" y="182"/>
                        <a:pt x="46" y="198"/>
                      </a:cubicBezTo>
                      <a:cubicBezTo>
                        <a:pt x="39" y="214"/>
                        <a:pt x="33" y="230"/>
                        <a:pt x="27" y="246"/>
                      </a:cubicBezTo>
                      <a:cubicBezTo>
                        <a:pt x="20" y="265"/>
                        <a:pt x="14" y="284"/>
                        <a:pt x="10" y="304"/>
                      </a:cubicBezTo>
                      <a:cubicBezTo>
                        <a:pt x="7" y="314"/>
                        <a:pt x="6" y="324"/>
                        <a:pt x="3" y="335"/>
                      </a:cubicBezTo>
                      <a:cubicBezTo>
                        <a:pt x="1" y="343"/>
                        <a:pt x="0" y="352"/>
                        <a:pt x="0" y="362"/>
                      </a:cubicBezTo>
                      <a:cubicBezTo>
                        <a:pt x="0" y="367"/>
                        <a:pt x="0" y="373"/>
                        <a:pt x="3" y="375"/>
                      </a:cubicBezTo>
                      <a:cubicBezTo>
                        <a:pt x="6" y="380"/>
                        <a:pt x="10" y="382"/>
                        <a:pt x="14" y="383"/>
                      </a:cubicBezTo>
                      <a:cubicBezTo>
                        <a:pt x="19" y="385"/>
                        <a:pt x="25" y="383"/>
                        <a:pt x="27" y="380"/>
                      </a:cubicBezTo>
                      <a:cubicBezTo>
                        <a:pt x="30" y="377"/>
                        <a:pt x="35" y="373"/>
                        <a:pt x="35" y="368"/>
                      </a:cubicBezTo>
                      <a:cubicBezTo>
                        <a:pt x="35" y="362"/>
                        <a:pt x="36" y="356"/>
                        <a:pt x="36" y="351"/>
                      </a:cubicBezTo>
                      <a:cubicBezTo>
                        <a:pt x="38" y="343"/>
                        <a:pt x="39" y="336"/>
                        <a:pt x="41" y="329"/>
                      </a:cubicBezTo>
                      <a:cubicBezTo>
                        <a:pt x="44" y="316"/>
                        <a:pt x="46" y="303"/>
                        <a:pt x="51" y="289"/>
                      </a:cubicBezTo>
                      <a:cubicBezTo>
                        <a:pt x="55" y="273"/>
                        <a:pt x="61" y="257"/>
                        <a:pt x="67" y="241"/>
                      </a:cubicBezTo>
                      <a:cubicBezTo>
                        <a:pt x="73" y="224"/>
                        <a:pt x="80" y="208"/>
                        <a:pt x="87" y="192"/>
                      </a:cubicBezTo>
                      <a:cubicBezTo>
                        <a:pt x="95" y="176"/>
                        <a:pt x="103" y="158"/>
                        <a:pt x="112" y="142"/>
                      </a:cubicBezTo>
                      <a:cubicBezTo>
                        <a:pt x="116" y="135"/>
                        <a:pt x="121" y="128"/>
                        <a:pt x="125" y="119"/>
                      </a:cubicBezTo>
                      <a:cubicBezTo>
                        <a:pt x="129" y="112"/>
                        <a:pt x="134" y="103"/>
                        <a:pt x="138" y="94"/>
                      </a:cubicBezTo>
                      <a:cubicBezTo>
                        <a:pt x="146" y="83"/>
                        <a:pt x="151" y="69"/>
                        <a:pt x="159" y="58"/>
                      </a:cubicBezTo>
                      <a:cubicBezTo>
                        <a:pt x="163" y="51"/>
                        <a:pt x="167" y="45"/>
                        <a:pt x="173" y="39"/>
                      </a:cubicBezTo>
                      <a:cubicBezTo>
                        <a:pt x="176" y="36"/>
                        <a:pt x="179" y="35"/>
                        <a:pt x="182" y="33"/>
                      </a:cubicBezTo>
                      <a:lnTo>
                        <a:pt x="182" y="33"/>
                      </a:lnTo>
                      <a:cubicBezTo>
                        <a:pt x="183" y="33"/>
                        <a:pt x="183" y="35"/>
                        <a:pt x="185" y="35"/>
                      </a:cubicBezTo>
                      <a:cubicBezTo>
                        <a:pt x="186" y="36"/>
                        <a:pt x="188" y="37"/>
                        <a:pt x="189" y="40"/>
                      </a:cubicBezTo>
                      <a:cubicBezTo>
                        <a:pt x="194" y="48"/>
                        <a:pt x="196" y="56"/>
                        <a:pt x="198" y="64"/>
                      </a:cubicBezTo>
                      <a:cubicBezTo>
                        <a:pt x="205" y="97"/>
                        <a:pt x="210" y="131"/>
                        <a:pt x="211" y="164"/>
                      </a:cubicBezTo>
                      <a:cubicBezTo>
                        <a:pt x="213" y="182"/>
                        <a:pt x="213" y="199"/>
                        <a:pt x="214" y="215"/>
                      </a:cubicBezTo>
                      <a:cubicBezTo>
                        <a:pt x="215" y="224"/>
                        <a:pt x="215" y="233"/>
                        <a:pt x="215" y="241"/>
                      </a:cubicBezTo>
                      <a:cubicBezTo>
                        <a:pt x="215" y="250"/>
                        <a:pt x="215" y="260"/>
                        <a:pt x="215" y="269"/>
                      </a:cubicBezTo>
                      <a:cubicBezTo>
                        <a:pt x="215" y="282"/>
                        <a:pt x="214" y="295"/>
                        <a:pt x="213" y="308"/>
                      </a:cubicBezTo>
                      <a:cubicBezTo>
                        <a:pt x="211" y="317"/>
                        <a:pt x="211" y="327"/>
                        <a:pt x="208" y="336"/>
                      </a:cubicBezTo>
                      <a:cubicBezTo>
                        <a:pt x="204" y="343"/>
                        <a:pt x="204" y="355"/>
                        <a:pt x="213" y="361"/>
                      </a:cubicBezTo>
                      <a:lnTo>
                        <a:pt x="213" y="361"/>
                      </a:lnTo>
                      <a:cubicBezTo>
                        <a:pt x="217" y="364"/>
                        <a:pt x="224" y="367"/>
                        <a:pt x="230" y="364"/>
                      </a:cubicBezTo>
                      <a:cubicBezTo>
                        <a:pt x="233" y="362"/>
                        <a:pt x="236" y="361"/>
                        <a:pt x="237" y="358"/>
                      </a:cubicBezTo>
                      <a:cubicBezTo>
                        <a:pt x="240" y="355"/>
                        <a:pt x="240" y="352"/>
                        <a:pt x="242" y="349"/>
                      </a:cubicBezTo>
                      <a:cubicBezTo>
                        <a:pt x="242" y="348"/>
                        <a:pt x="242" y="348"/>
                        <a:pt x="243" y="346"/>
                      </a:cubicBezTo>
                      <a:cubicBezTo>
                        <a:pt x="245" y="342"/>
                        <a:pt x="245" y="339"/>
                        <a:pt x="245" y="335"/>
                      </a:cubicBezTo>
                      <a:cubicBezTo>
                        <a:pt x="246" y="326"/>
                        <a:pt x="247" y="317"/>
                        <a:pt x="247" y="310"/>
                      </a:cubicBezTo>
                      <a:cubicBezTo>
                        <a:pt x="249" y="291"/>
                        <a:pt x="250" y="272"/>
                        <a:pt x="250" y="252"/>
                      </a:cubicBezTo>
                      <a:cubicBezTo>
                        <a:pt x="250" y="243"/>
                        <a:pt x="250" y="234"/>
                        <a:pt x="250" y="225"/>
                      </a:cubicBezTo>
                      <a:cubicBezTo>
                        <a:pt x="249" y="217"/>
                        <a:pt x="249" y="208"/>
                        <a:pt x="247" y="198"/>
                      </a:cubicBezTo>
                      <a:cubicBezTo>
                        <a:pt x="246" y="180"/>
                        <a:pt x="246" y="163"/>
                        <a:pt x="245" y="145"/>
                      </a:cubicBezTo>
                      <a:cubicBezTo>
                        <a:pt x="243" y="128"/>
                        <a:pt x="242" y="110"/>
                        <a:pt x="239" y="94"/>
                      </a:cubicBezTo>
                      <a:cubicBezTo>
                        <a:pt x="236" y="80"/>
                        <a:pt x="234" y="64"/>
                        <a:pt x="230" y="49"/>
                      </a:cubicBezTo>
                      <a:cubicBezTo>
                        <a:pt x="233" y="49"/>
                        <a:pt x="231" y="45"/>
                        <a:pt x="230" y="42"/>
                      </a:cubicBezTo>
                      <a:moveTo>
                        <a:pt x="188" y="36"/>
                      </a:moveTo>
                      <a:lnTo>
                        <a:pt x="186" y="36"/>
                      </a:lnTo>
                      <a:lnTo>
                        <a:pt x="186" y="36"/>
                      </a:lnTo>
                      <a:lnTo>
                        <a:pt x="188" y="36"/>
                      </a:lnTo>
                      <a:moveTo>
                        <a:pt x="188" y="37"/>
                      </a:moveTo>
                      <a:cubicBezTo>
                        <a:pt x="188" y="37"/>
                        <a:pt x="186" y="37"/>
                        <a:pt x="188" y="37"/>
                      </a:cubicBezTo>
                      <a:moveTo>
                        <a:pt x="186" y="37"/>
                      </a:moveTo>
                      <a:cubicBezTo>
                        <a:pt x="186" y="36"/>
                        <a:pt x="186" y="36"/>
                        <a:pt x="186" y="37"/>
                      </a:cubicBezTo>
                      <a:moveTo>
                        <a:pt x="52" y="292"/>
                      </a:moveTo>
                      <a:cubicBezTo>
                        <a:pt x="52" y="294"/>
                        <a:pt x="52" y="294"/>
                        <a:pt x="51" y="295"/>
                      </a:cubicBezTo>
                      <a:cubicBezTo>
                        <a:pt x="52" y="294"/>
                        <a:pt x="52" y="294"/>
                        <a:pt x="52" y="2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9" name="Google Shape;7719;p27"/>
                <p:cNvSpPr/>
                <p:nvPr/>
              </p:nvSpPr>
              <p:spPr>
                <a:xfrm>
                  <a:off x="5811120" y="3872520"/>
                  <a:ext cx="93960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429" extrusionOk="0">
                      <a:moveTo>
                        <a:pt x="239" y="279"/>
                      </a:moveTo>
                      <a:cubicBezTo>
                        <a:pt x="233" y="261"/>
                        <a:pt x="228" y="246"/>
                        <a:pt x="222" y="228"/>
                      </a:cubicBezTo>
                      <a:cubicBezTo>
                        <a:pt x="216" y="211"/>
                        <a:pt x="209" y="191"/>
                        <a:pt x="200" y="174"/>
                      </a:cubicBezTo>
                      <a:cubicBezTo>
                        <a:pt x="193" y="156"/>
                        <a:pt x="184" y="140"/>
                        <a:pt x="175" y="123"/>
                      </a:cubicBezTo>
                      <a:cubicBezTo>
                        <a:pt x="166" y="105"/>
                        <a:pt x="156" y="88"/>
                        <a:pt x="146" y="70"/>
                      </a:cubicBezTo>
                      <a:cubicBezTo>
                        <a:pt x="142" y="62"/>
                        <a:pt x="136" y="54"/>
                        <a:pt x="130" y="47"/>
                      </a:cubicBezTo>
                      <a:cubicBezTo>
                        <a:pt x="124" y="37"/>
                        <a:pt x="117" y="28"/>
                        <a:pt x="108" y="19"/>
                      </a:cubicBezTo>
                      <a:cubicBezTo>
                        <a:pt x="104" y="15"/>
                        <a:pt x="98" y="11"/>
                        <a:pt x="92" y="6"/>
                      </a:cubicBezTo>
                      <a:cubicBezTo>
                        <a:pt x="86" y="3"/>
                        <a:pt x="82" y="2"/>
                        <a:pt x="76" y="0"/>
                      </a:cubicBezTo>
                      <a:cubicBezTo>
                        <a:pt x="69" y="-1"/>
                        <a:pt x="63" y="0"/>
                        <a:pt x="56" y="2"/>
                      </a:cubicBezTo>
                      <a:cubicBezTo>
                        <a:pt x="54" y="2"/>
                        <a:pt x="54" y="3"/>
                        <a:pt x="53" y="3"/>
                      </a:cubicBezTo>
                      <a:cubicBezTo>
                        <a:pt x="50" y="5"/>
                        <a:pt x="48" y="6"/>
                        <a:pt x="47" y="8"/>
                      </a:cubicBezTo>
                      <a:cubicBezTo>
                        <a:pt x="44" y="11"/>
                        <a:pt x="41" y="14"/>
                        <a:pt x="38" y="18"/>
                      </a:cubicBezTo>
                      <a:cubicBezTo>
                        <a:pt x="32" y="27"/>
                        <a:pt x="29" y="38"/>
                        <a:pt x="27" y="49"/>
                      </a:cubicBezTo>
                      <a:cubicBezTo>
                        <a:pt x="24" y="57"/>
                        <a:pt x="24" y="66"/>
                        <a:pt x="22" y="75"/>
                      </a:cubicBezTo>
                      <a:cubicBezTo>
                        <a:pt x="21" y="83"/>
                        <a:pt x="19" y="92"/>
                        <a:pt x="19" y="101"/>
                      </a:cubicBezTo>
                      <a:cubicBezTo>
                        <a:pt x="16" y="120"/>
                        <a:pt x="15" y="139"/>
                        <a:pt x="12" y="156"/>
                      </a:cubicBezTo>
                      <a:cubicBezTo>
                        <a:pt x="6" y="194"/>
                        <a:pt x="0" y="234"/>
                        <a:pt x="0" y="271"/>
                      </a:cubicBezTo>
                      <a:cubicBezTo>
                        <a:pt x="0" y="290"/>
                        <a:pt x="0" y="309"/>
                        <a:pt x="2" y="328"/>
                      </a:cubicBezTo>
                      <a:cubicBezTo>
                        <a:pt x="3" y="338"/>
                        <a:pt x="5" y="350"/>
                        <a:pt x="6" y="360"/>
                      </a:cubicBezTo>
                      <a:cubicBezTo>
                        <a:pt x="6" y="365"/>
                        <a:pt x="8" y="369"/>
                        <a:pt x="8" y="373"/>
                      </a:cubicBezTo>
                      <a:cubicBezTo>
                        <a:pt x="9" y="379"/>
                        <a:pt x="9" y="385"/>
                        <a:pt x="10" y="392"/>
                      </a:cubicBezTo>
                      <a:cubicBezTo>
                        <a:pt x="10" y="391"/>
                        <a:pt x="9" y="389"/>
                        <a:pt x="9" y="388"/>
                      </a:cubicBezTo>
                      <a:cubicBezTo>
                        <a:pt x="10" y="394"/>
                        <a:pt x="12" y="401"/>
                        <a:pt x="13" y="407"/>
                      </a:cubicBezTo>
                      <a:cubicBezTo>
                        <a:pt x="15" y="410"/>
                        <a:pt x="15" y="414"/>
                        <a:pt x="16" y="417"/>
                      </a:cubicBezTo>
                      <a:cubicBezTo>
                        <a:pt x="18" y="421"/>
                        <a:pt x="22" y="426"/>
                        <a:pt x="25" y="427"/>
                      </a:cubicBezTo>
                      <a:cubicBezTo>
                        <a:pt x="29" y="429"/>
                        <a:pt x="36" y="429"/>
                        <a:pt x="40" y="427"/>
                      </a:cubicBezTo>
                      <a:cubicBezTo>
                        <a:pt x="45" y="426"/>
                        <a:pt x="47" y="421"/>
                        <a:pt x="50" y="419"/>
                      </a:cubicBezTo>
                      <a:cubicBezTo>
                        <a:pt x="53" y="414"/>
                        <a:pt x="51" y="410"/>
                        <a:pt x="50" y="404"/>
                      </a:cubicBezTo>
                      <a:cubicBezTo>
                        <a:pt x="50" y="401"/>
                        <a:pt x="48" y="400"/>
                        <a:pt x="48" y="397"/>
                      </a:cubicBezTo>
                      <a:cubicBezTo>
                        <a:pt x="48" y="398"/>
                        <a:pt x="48" y="398"/>
                        <a:pt x="50" y="400"/>
                      </a:cubicBezTo>
                      <a:cubicBezTo>
                        <a:pt x="48" y="394"/>
                        <a:pt x="47" y="388"/>
                        <a:pt x="45" y="382"/>
                      </a:cubicBezTo>
                      <a:lnTo>
                        <a:pt x="45" y="384"/>
                      </a:lnTo>
                      <a:cubicBezTo>
                        <a:pt x="44" y="375"/>
                        <a:pt x="43" y="365"/>
                        <a:pt x="41" y="356"/>
                      </a:cubicBezTo>
                      <a:cubicBezTo>
                        <a:pt x="40" y="346"/>
                        <a:pt x="38" y="336"/>
                        <a:pt x="38" y="325"/>
                      </a:cubicBezTo>
                      <a:cubicBezTo>
                        <a:pt x="37" y="308"/>
                        <a:pt x="37" y="289"/>
                        <a:pt x="37" y="271"/>
                      </a:cubicBezTo>
                      <a:cubicBezTo>
                        <a:pt x="38" y="252"/>
                        <a:pt x="38" y="235"/>
                        <a:pt x="41" y="216"/>
                      </a:cubicBezTo>
                      <a:cubicBezTo>
                        <a:pt x="43" y="197"/>
                        <a:pt x="45" y="180"/>
                        <a:pt x="48" y="161"/>
                      </a:cubicBezTo>
                      <a:cubicBezTo>
                        <a:pt x="51" y="143"/>
                        <a:pt x="54" y="124"/>
                        <a:pt x="56" y="107"/>
                      </a:cubicBezTo>
                      <a:cubicBezTo>
                        <a:pt x="57" y="98"/>
                        <a:pt x="59" y="89"/>
                        <a:pt x="60" y="81"/>
                      </a:cubicBezTo>
                      <a:cubicBezTo>
                        <a:pt x="61" y="72"/>
                        <a:pt x="63" y="63"/>
                        <a:pt x="64" y="54"/>
                      </a:cubicBezTo>
                      <a:lnTo>
                        <a:pt x="64" y="53"/>
                      </a:lnTo>
                      <a:cubicBezTo>
                        <a:pt x="66" y="49"/>
                        <a:pt x="67" y="44"/>
                        <a:pt x="69" y="40"/>
                      </a:cubicBezTo>
                      <a:lnTo>
                        <a:pt x="70" y="38"/>
                      </a:lnTo>
                      <a:lnTo>
                        <a:pt x="72" y="38"/>
                      </a:lnTo>
                      <a:cubicBezTo>
                        <a:pt x="73" y="38"/>
                        <a:pt x="76" y="40"/>
                        <a:pt x="78" y="41"/>
                      </a:cubicBezTo>
                      <a:cubicBezTo>
                        <a:pt x="80" y="43"/>
                        <a:pt x="83" y="46"/>
                        <a:pt x="86" y="49"/>
                      </a:cubicBezTo>
                      <a:cubicBezTo>
                        <a:pt x="94" y="57"/>
                        <a:pt x="102" y="68"/>
                        <a:pt x="107" y="78"/>
                      </a:cubicBezTo>
                      <a:cubicBezTo>
                        <a:pt x="113" y="89"/>
                        <a:pt x="118" y="97"/>
                        <a:pt x="124" y="107"/>
                      </a:cubicBezTo>
                      <a:cubicBezTo>
                        <a:pt x="133" y="121"/>
                        <a:pt x="142" y="137"/>
                        <a:pt x="149" y="153"/>
                      </a:cubicBezTo>
                      <a:cubicBezTo>
                        <a:pt x="153" y="161"/>
                        <a:pt x="157" y="169"/>
                        <a:pt x="161" y="178"/>
                      </a:cubicBezTo>
                      <a:cubicBezTo>
                        <a:pt x="166" y="187"/>
                        <a:pt x="168" y="194"/>
                        <a:pt x="172" y="203"/>
                      </a:cubicBezTo>
                      <a:cubicBezTo>
                        <a:pt x="179" y="220"/>
                        <a:pt x="187" y="239"/>
                        <a:pt x="193" y="258"/>
                      </a:cubicBezTo>
                      <a:cubicBezTo>
                        <a:pt x="198" y="276"/>
                        <a:pt x="204" y="292"/>
                        <a:pt x="210" y="309"/>
                      </a:cubicBezTo>
                      <a:cubicBezTo>
                        <a:pt x="214" y="324"/>
                        <a:pt x="219" y="338"/>
                        <a:pt x="222" y="352"/>
                      </a:cubicBezTo>
                      <a:cubicBezTo>
                        <a:pt x="223" y="359"/>
                        <a:pt x="225" y="366"/>
                        <a:pt x="225" y="373"/>
                      </a:cubicBezTo>
                      <a:cubicBezTo>
                        <a:pt x="225" y="378"/>
                        <a:pt x="228" y="382"/>
                        <a:pt x="232" y="385"/>
                      </a:cubicBezTo>
                      <a:cubicBezTo>
                        <a:pt x="236" y="388"/>
                        <a:pt x="241" y="389"/>
                        <a:pt x="245" y="389"/>
                      </a:cubicBezTo>
                      <a:cubicBezTo>
                        <a:pt x="249" y="389"/>
                        <a:pt x="254" y="387"/>
                        <a:pt x="257" y="382"/>
                      </a:cubicBezTo>
                      <a:cubicBezTo>
                        <a:pt x="260" y="378"/>
                        <a:pt x="261" y="373"/>
                        <a:pt x="261" y="369"/>
                      </a:cubicBezTo>
                      <a:cubicBezTo>
                        <a:pt x="261" y="356"/>
                        <a:pt x="257" y="344"/>
                        <a:pt x="254" y="331"/>
                      </a:cubicBezTo>
                      <a:cubicBezTo>
                        <a:pt x="252" y="327"/>
                        <a:pt x="251" y="322"/>
                        <a:pt x="249" y="317"/>
                      </a:cubicBezTo>
                      <a:cubicBezTo>
                        <a:pt x="247" y="303"/>
                        <a:pt x="244" y="292"/>
                        <a:pt x="239" y="279"/>
                      </a:cubicBezTo>
                      <a:moveTo>
                        <a:pt x="222" y="346"/>
                      </a:moveTo>
                      <a:lnTo>
                        <a:pt x="222" y="347"/>
                      </a:lnTo>
                      <a:lnTo>
                        <a:pt x="222" y="346"/>
                      </a:lnTo>
                      <a:moveTo>
                        <a:pt x="73" y="37"/>
                      </a:moveTo>
                      <a:cubicBezTo>
                        <a:pt x="72" y="37"/>
                        <a:pt x="72" y="37"/>
                        <a:pt x="70" y="37"/>
                      </a:cubicBezTo>
                      <a:cubicBezTo>
                        <a:pt x="72" y="37"/>
                        <a:pt x="73" y="37"/>
                        <a:pt x="73" y="37"/>
                      </a:cubicBezTo>
                      <a:moveTo>
                        <a:pt x="70" y="38"/>
                      </a:moveTo>
                      <a:lnTo>
                        <a:pt x="69" y="40"/>
                      </a:lnTo>
                      <a:cubicBezTo>
                        <a:pt x="69" y="38"/>
                        <a:pt x="69" y="38"/>
                        <a:pt x="70" y="38"/>
                      </a:cubicBezTo>
                      <a:moveTo>
                        <a:pt x="44" y="381"/>
                      </a:moveTo>
                      <a:lnTo>
                        <a:pt x="44" y="382"/>
                      </a:lnTo>
                      <a:cubicBezTo>
                        <a:pt x="45" y="382"/>
                        <a:pt x="45" y="381"/>
                        <a:pt x="44" y="381"/>
                      </a:cubicBezTo>
                      <a:moveTo>
                        <a:pt x="15" y="410"/>
                      </a:moveTo>
                      <a:lnTo>
                        <a:pt x="15" y="408"/>
                      </a:lnTo>
                      <a:cubicBezTo>
                        <a:pt x="15" y="407"/>
                        <a:pt x="15" y="407"/>
                        <a:pt x="15" y="405"/>
                      </a:cubicBezTo>
                      <a:cubicBezTo>
                        <a:pt x="15" y="407"/>
                        <a:pt x="15" y="408"/>
                        <a:pt x="15" y="4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0" name="Google Shape;7720;p27"/>
                <p:cNvSpPr/>
                <p:nvPr/>
              </p:nvSpPr>
              <p:spPr>
                <a:xfrm>
                  <a:off x="5844240" y="3804840"/>
                  <a:ext cx="87840" cy="16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1" extrusionOk="0">
                      <a:moveTo>
                        <a:pt x="217" y="237"/>
                      </a:moveTo>
                      <a:cubicBezTo>
                        <a:pt x="213" y="222"/>
                        <a:pt x="208" y="207"/>
                        <a:pt x="203" y="194"/>
                      </a:cubicBezTo>
                      <a:cubicBezTo>
                        <a:pt x="198" y="180"/>
                        <a:pt x="192" y="167"/>
                        <a:pt x="187" y="152"/>
                      </a:cubicBezTo>
                      <a:cubicBezTo>
                        <a:pt x="181" y="137"/>
                        <a:pt x="175" y="123"/>
                        <a:pt x="169" y="110"/>
                      </a:cubicBezTo>
                      <a:cubicBezTo>
                        <a:pt x="166" y="102"/>
                        <a:pt x="163" y="95"/>
                        <a:pt x="159" y="89"/>
                      </a:cubicBezTo>
                      <a:cubicBezTo>
                        <a:pt x="156" y="82"/>
                        <a:pt x="152" y="76"/>
                        <a:pt x="147" y="69"/>
                      </a:cubicBezTo>
                      <a:cubicBezTo>
                        <a:pt x="143" y="60"/>
                        <a:pt x="138" y="53"/>
                        <a:pt x="134" y="44"/>
                      </a:cubicBezTo>
                      <a:cubicBezTo>
                        <a:pt x="131" y="40"/>
                        <a:pt x="128" y="34"/>
                        <a:pt x="125" y="30"/>
                      </a:cubicBezTo>
                      <a:cubicBezTo>
                        <a:pt x="121" y="22"/>
                        <a:pt x="115" y="17"/>
                        <a:pt x="108" y="11"/>
                      </a:cubicBezTo>
                      <a:cubicBezTo>
                        <a:pt x="104" y="8"/>
                        <a:pt x="99" y="5"/>
                        <a:pt x="93" y="2"/>
                      </a:cubicBezTo>
                      <a:cubicBezTo>
                        <a:pt x="89" y="1"/>
                        <a:pt x="86" y="-1"/>
                        <a:pt x="82" y="1"/>
                      </a:cubicBezTo>
                      <a:cubicBezTo>
                        <a:pt x="79" y="1"/>
                        <a:pt x="76" y="2"/>
                        <a:pt x="73" y="2"/>
                      </a:cubicBezTo>
                      <a:cubicBezTo>
                        <a:pt x="69" y="3"/>
                        <a:pt x="64" y="8"/>
                        <a:pt x="61" y="11"/>
                      </a:cubicBezTo>
                      <a:cubicBezTo>
                        <a:pt x="60" y="14"/>
                        <a:pt x="57" y="17"/>
                        <a:pt x="55" y="19"/>
                      </a:cubicBezTo>
                      <a:cubicBezTo>
                        <a:pt x="51" y="27"/>
                        <a:pt x="48" y="35"/>
                        <a:pt x="45" y="43"/>
                      </a:cubicBezTo>
                      <a:cubicBezTo>
                        <a:pt x="39" y="59"/>
                        <a:pt x="34" y="76"/>
                        <a:pt x="29" y="92"/>
                      </a:cubicBezTo>
                      <a:cubicBezTo>
                        <a:pt x="23" y="111"/>
                        <a:pt x="16" y="130"/>
                        <a:pt x="12" y="149"/>
                      </a:cubicBezTo>
                      <a:cubicBezTo>
                        <a:pt x="9" y="162"/>
                        <a:pt x="6" y="174"/>
                        <a:pt x="4" y="187"/>
                      </a:cubicBezTo>
                      <a:cubicBezTo>
                        <a:pt x="3" y="194"/>
                        <a:pt x="3" y="202"/>
                        <a:pt x="2" y="209"/>
                      </a:cubicBezTo>
                      <a:cubicBezTo>
                        <a:pt x="0" y="218"/>
                        <a:pt x="0" y="225"/>
                        <a:pt x="0" y="234"/>
                      </a:cubicBezTo>
                      <a:cubicBezTo>
                        <a:pt x="0" y="238"/>
                        <a:pt x="3" y="244"/>
                        <a:pt x="7" y="245"/>
                      </a:cubicBezTo>
                      <a:cubicBezTo>
                        <a:pt x="12" y="248"/>
                        <a:pt x="16" y="250"/>
                        <a:pt x="20" y="250"/>
                      </a:cubicBezTo>
                      <a:cubicBezTo>
                        <a:pt x="25" y="250"/>
                        <a:pt x="29" y="247"/>
                        <a:pt x="32" y="242"/>
                      </a:cubicBezTo>
                      <a:cubicBezTo>
                        <a:pt x="34" y="241"/>
                        <a:pt x="34" y="239"/>
                        <a:pt x="35" y="238"/>
                      </a:cubicBezTo>
                      <a:cubicBezTo>
                        <a:pt x="37" y="235"/>
                        <a:pt x="37" y="232"/>
                        <a:pt x="37" y="229"/>
                      </a:cubicBezTo>
                      <a:lnTo>
                        <a:pt x="37" y="229"/>
                      </a:lnTo>
                      <a:cubicBezTo>
                        <a:pt x="37" y="226"/>
                        <a:pt x="37" y="222"/>
                        <a:pt x="37" y="219"/>
                      </a:cubicBezTo>
                      <a:cubicBezTo>
                        <a:pt x="37" y="215"/>
                        <a:pt x="38" y="209"/>
                        <a:pt x="38" y="204"/>
                      </a:cubicBezTo>
                      <a:cubicBezTo>
                        <a:pt x="39" y="196"/>
                        <a:pt x="41" y="187"/>
                        <a:pt x="42" y="178"/>
                      </a:cubicBezTo>
                      <a:cubicBezTo>
                        <a:pt x="45" y="162"/>
                        <a:pt x="50" y="146"/>
                        <a:pt x="54" y="132"/>
                      </a:cubicBezTo>
                      <a:cubicBezTo>
                        <a:pt x="60" y="114"/>
                        <a:pt x="66" y="98"/>
                        <a:pt x="70" y="81"/>
                      </a:cubicBezTo>
                      <a:cubicBezTo>
                        <a:pt x="73" y="72"/>
                        <a:pt x="76" y="63"/>
                        <a:pt x="79" y="56"/>
                      </a:cubicBezTo>
                      <a:cubicBezTo>
                        <a:pt x="80" y="50"/>
                        <a:pt x="83" y="44"/>
                        <a:pt x="86" y="38"/>
                      </a:cubicBezTo>
                      <a:lnTo>
                        <a:pt x="87" y="40"/>
                      </a:lnTo>
                      <a:cubicBezTo>
                        <a:pt x="92" y="46"/>
                        <a:pt x="96" y="51"/>
                        <a:pt x="99" y="57"/>
                      </a:cubicBezTo>
                      <a:cubicBezTo>
                        <a:pt x="105" y="69"/>
                        <a:pt x="111" y="81"/>
                        <a:pt x="118" y="92"/>
                      </a:cubicBezTo>
                      <a:cubicBezTo>
                        <a:pt x="136" y="124"/>
                        <a:pt x="149" y="159"/>
                        <a:pt x="160" y="193"/>
                      </a:cubicBezTo>
                      <a:cubicBezTo>
                        <a:pt x="166" y="210"/>
                        <a:pt x="172" y="227"/>
                        <a:pt x="178" y="244"/>
                      </a:cubicBezTo>
                      <a:cubicBezTo>
                        <a:pt x="184" y="262"/>
                        <a:pt x="189" y="279"/>
                        <a:pt x="194" y="296"/>
                      </a:cubicBezTo>
                      <a:cubicBezTo>
                        <a:pt x="194" y="298"/>
                        <a:pt x="195" y="299"/>
                        <a:pt x="195" y="302"/>
                      </a:cubicBezTo>
                      <a:cubicBezTo>
                        <a:pt x="198" y="314"/>
                        <a:pt x="200" y="325"/>
                        <a:pt x="201" y="337"/>
                      </a:cubicBezTo>
                      <a:cubicBezTo>
                        <a:pt x="203" y="349"/>
                        <a:pt x="204" y="362"/>
                        <a:pt x="206" y="373"/>
                      </a:cubicBezTo>
                      <a:cubicBezTo>
                        <a:pt x="206" y="385"/>
                        <a:pt x="207" y="397"/>
                        <a:pt x="207" y="408"/>
                      </a:cubicBezTo>
                      <a:cubicBezTo>
                        <a:pt x="207" y="419"/>
                        <a:pt x="208" y="427"/>
                        <a:pt x="208" y="438"/>
                      </a:cubicBezTo>
                      <a:cubicBezTo>
                        <a:pt x="206" y="446"/>
                        <a:pt x="210" y="457"/>
                        <a:pt x="219" y="459"/>
                      </a:cubicBezTo>
                      <a:cubicBezTo>
                        <a:pt x="227" y="464"/>
                        <a:pt x="238" y="459"/>
                        <a:pt x="242" y="451"/>
                      </a:cubicBezTo>
                      <a:cubicBezTo>
                        <a:pt x="245" y="445"/>
                        <a:pt x="243" y="439"/>
                        <a:pt x="243" y="432"/>
                      </a:cubicBezTo>
                      <a:cubicBezTo>
                        <a:pt x="243" y="427"/>
                        <a:pt x="243" y="424"/>
                        <a:pt x="243" y="420"/>
                      </a:cubicBezTo>
                      <a:cubicBezTo>
                        <a:pt x="243" y="411"/>
                        <a:pt x="242" y="404"/>
                        <a:pt x="242" y="395"/>
                      </a:cubicBezTo>
                      <a:cubicBezTo>
                        <a:pt x="240" y="378"/>
                        <a:pt x="240" y="360"/>
                        <a:pt x="238" y="343"/>
                      </a:cubicBezTo>
                      <a:cubicBezTo>
                        <a:pt x="235" y="324"/>
                        <a:pt x="232" y="304"/>
                        <a:pt x="226" y="285"/>
                      </a:cubicBezTo>
                      <a:cubicBezTo>
                        <a:pt x="224" y="280"/>
                        <a:pt x="223" y="276"/>
                        <a:pt x="222" y="270"/>
                      </a:cubicBezTo>
                      <a:cubicBezTo>
                        <a:pt x="224" y="263"/>
                        <a:pt x="222" y="250"/>
                        <a:pt x="217" y="237"/>
                      </a:cubicBezTo>
                      <a:moveTo>
                        <a:pt x="93" y="35"/>
                      </a:moveTo>
                      <a:lnTo>
                        <a:pt x="93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1" name="Google Shape;7721;p27"/>
                <p:cNvSpPr/>
                <p:nvPr/>
              </p:nvSpPr>
              <p:spPr>
                <a:xfrm>
                  <a:off x="5844240" y="4694760"/>
                  <a:ext cx="69840" cy="6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941" extrusionOk="0">
                      <a:moveTo>
                        <a:pt x="175" y="1"/>
                      </a:moveTo>
                      <a:cubicBezTo>
                        <a:pt x="166" y="-2"/>
                        <a:pt x="155" y="4"/>
                        <a:pt x="152" y="13"/>
                      </a:cubicBezTo>
                      <a:cubicBezTo>
                        <a:pt x="147" y="27"/>
                        <a:pt x="143" y="40"/>
                        <a:pt x="140" y="55"/>
                      </a:cubicBezTo>
                      <a:cubicBezTo>
                        <a:pt x="138" y="62"/>
                        <a:pt x="137" y="69"/>
                        <a:pt x="137" y="78"/>
                      </a:cubicBezTo>
                      <a:cubicBezTo>
                        <a:pt x="137" y="84"/>
                        <a:pt x="137" y="91"/>
                        <a:pt x="137" y="97"/>
                      </a:cubicBezTo>
                      <a:cubicBezTo>
                        <a:pt x="137" y="112"/>
                        <a:pt x="138" y="126"/>
                        <a:pt x="141" y="141"/>
                      </a:cubicBezTo>
                      <a:cubicBezTo>
                        <a:pt x="143" y="154"/>
                        <a:pt x="147" y="167"/>
                        <a:pt x="149" y="180"/>
                      </a:cubicBezTo>
                      <a:cubicBezTo>
                        <a:pt x="149" y="184"/>
                        <a:pt x="149" y="189"/>
                        <a:pt x="149" y="195"/>
                      </a:cubicBezTo>
                      <a:cubicBezTo>
                        <a:pt x="147" y="202"/>
                        <a:pt x="146" y="209"/>
                        <a:pt x="143" y="216"/>
                      </a:cubicBezTo>
                      <a:cubicBezTo>
                        <a:pt x="141" y="225"/>
                        <a:pt x="138" y="235"/>
                        <a:pt x="137" y="244"/>
                      </a:cubicBezTo>
                      <a:cubicBezTo>
                        <a:pt x="133" y="265"/>
                        <a:pt x="130" y="285"/>
                        <a:pt x="128" y="305"/>
                      </a:cubicBezTo>
                      <a:cubicBezTo>
                        <a:pt x="127" y="314"/>
                        <a:pt x="127" y="323"/>
                        <a:pt x="125" y="333"/>
                      </a:cubicBezTo>
                      <a:cubicBezTo>
                        <a:pt x="124" y="342"/>
                        <a:pt x="122" y="352"/>
                        <a:pt x="121" y="361"/>
                      </a:cubicBezTo>
                      <a:cubicBezTo>
                        <a:pt x="118" y="380"/>
                        <a:pt x="118" y="400"/>
                        <a:pt x="115" y="419"/>
                      </a:cubicBezTo>
                      <a:cubicBezTo>
                        <a:pt x="112" y="457"/>
                        <a:pt x="109" y="495"/>
                        <a:pt x="105" y="533"/>
                      </a:cubicBezTo>
                      <a:cubicBezTo>
                        <a:pt x="104" y="552"/>
                        <a:pt x="101" y="570"/>
                        <a:pt x="99" y="589"/>
                      </a:cubicBezTo>
                      <a:cubicBezTo>
                        <a:pt x="98" y="610"/>
                        <a:pt x="96" y="630"/>
                        <a:pt x="95" y="651"/>
                      </a:cubicBezTo>
                      <a:cubicBezTo>
                        <a:pt x="93" y="670"/>
                        <a:pt x="92" y="687"/>
                        <a:pt x="90" y="706"/>
                      </a:cubicBezTo>
                      <a:cubicBezTo>
                        <a:pt x="90" y="726"/>
                        <a:pt x="89" y="747"/>
                        <a:pt x="89" y="767"/>
                      </a:cubicBezTo>
                      <a:cubicBezTo>
                        <a:pt x="87" y="805"/>
                        <a:pt x="89" y="844"/>
                        <a:pt x="89" y="882"/>
                      </a:cubicBezTo>
                      <a:cubicBezTo>
                        <a:pt x="89" y="903"/>
                        <a:pt x="89" y="922"/>
                        <a:pt x="89" y="942"/>
                      </a:cubicBezTo>
                      <a:cubicBezTo>
                        <a:pt x="89" y="961"/>
                        <a:pt x="90" y="980"/>
                        <a:pt x="90" y="999"/>
                      </a:cubicBezTo>
                      <a:cubicBezTo>
                        <a:pt x="90" y="1018"/>
                        <a:pt x="92" y="1038"/>
                        <a:pt x="92" y="1057"/>
                      </a:cubicBezTo>
                      <a:cubicBezTo>
                        <a:pt x="92" y="1076"/>
                        <a:pt x="93" y="1096"/>
                        <a:pt x="93" y="1115"/>
                      </a:cubicBezTo>
                      <a:cubicBezTo>
                        <a:pt x="93" y="1134"/>
                        <a:pt x="92" y="1153"/>
                        <a:pt x="92" y="1172"/>
                      </a:cubicBezTo>
                      <a:cubicBezTo>
                        <a:pt x="92" y="1193"/>
                        <a:pt x="92" y="1213"/>
                        <a:pt x="92" y="1233"/>
                      </a:cubicBezTo>
                      <a:cubicBezTo>
                        <a:pt x="92" y="1271"/>
                        <a:pt x="93" y="1311"/>
                        <a:pt x="93" y="1348"/>
                      </a:cubicBezTo>
                      <a:cubicBezTo>
                        <a:pt x="93" y="1388"/>
                        <a:pt x="93" y="1427"/>
                        <a:pt x="95" y="1465"/>
                      </a:cubicBezTo>
                      <a:cubicBezTo>
                        <a:pt x="95" y="1484"/>
                        <a:pt x="96" y="1504"/>
                        <a:pt x="96" y="1523"/>
                      </a:cubicBezTo>
                      <a:cubicBezTo>
                        <a:pt x="96" y="1542"/>
                        <a:pt x="98" y="1561"/>
                        <a:pt x="98" y="1580"/>
                      </a:cubicBezTo>
                      <a:cubicBezTo>
                        <a:pt x="99" y="1619"/>
                        <a:pt x="99" y="1659"/>
                        <a:pt x="102" y="1698"/>
                      </a:cubicBezTo>
                      <a:cubicBezTo>
                        <a:pt x="104" y="1717"/>
                        <a:pt x="104" y="1735"/>
                        <a:pt x="104" y="1753"/>
                      </a:cubicBezTo>
                      <a:cubicBezTo>
                        <a:pt x="104" y="1772"/>
                        <a:pt x="104" y="1791"/>
                        <a:pt x="104" y="1809"/>
                      </a:cubicBezTo>
                      <a:cubicBezTo>
                        <a:pt x="104" y="1828"/>
                        <a:pt x="102" y="1845"/>
                        <a:pt x="102" y="1864"/>
                      </a:cubicBezTo>
                      <a:cubicBezTo>
                        <a:pt x="102" y="1871"/>
                        <a:pt x="102" y="1879"/>
                        <a:pt x="102" y="1886"/>
                      </a:cubicBezTo>
                      <a:cubicBezTo>
                        <a:pt x="98" y="1882"/>
                        <a:pt x="92" y="1877"/>
                        <a:pt x="87" y="1873"/>
                      </a:cubicBezTo>
                      <a:cubicBezTo>
                        <a:pt x="80" y="1866"/>
                        <a:pt x="75" y="1860"/>
                        <a:pt x="66" y="1854"/>
                      </a:cubicBezTo>
                      <a:cubicBezTo>
                        <a:pt x="58" y="1848"/>
                        <a:pt x="48" y="1844"/>
                        <a:pt x="39" y="1839"/>
                      </a:cubicBezTo>
                      <a:cubicBezTo>
                        <a:pt x="37" y="1838"/>
                        <a:pt x="35" y="1838"/>
                        <a:pt x="32" y="1838"/>
                      </a:cubicBezTo>
                      <a:cubicBezTo>
                        <a:pt x="29" y="1838"/>
                        <a:pt x="26" y="1837"/>
                        <a:pt x="23" y="1837"/>
                      </a:cubicBezTo>
                      <a:cubicBezTo>
                        <a:pt x="19" y="1837"/>
                        <a:pt x="16" y="1837"/>
                        <a:pt x="13" y="1838"/>
                      </a:cubicBezTo>
                      <a:cubicBezTo>
                        <a:pt x="10" y="1839"/>
                        <a:pt x="9" y="1841"/>
                        <a:pt x="7" y="1842"/>
                      </a:cubicBezTo>
                      <a:cubicBezTo>
                        <a:pt x="6" y="1844"/>
                        <a:pt x="6" y="1845"/>
                        <a:pt x="4" y="1847"/>
                      </a:cubicBezTo>
                      <a:cubicBezTo>
                        <a:pt x="3" y="1848"/>
                        <a:pt x="3" y="1851"/>
                        <a:pt x="2" y="1853"/>
                      </a:cubicBezTo>
                      <a:lnTo>
                        <a:pt x="2" y="1854"/>
                      </a:lnTo>
                      <a:cubicBezTo>
                        <a:pt x="2" y="1855"/>
                        <a:pt x="0" y="1858"/>
                        <a:pt x="0" y="1861"/>
                      </a:cubicBezTo>
                      <a:cubicBezTo>
                        <a:pt x="0" y="1866"/>
                        <a:pt x="0" y="1869"/>
                        <a:pt x="2" y="1873"/>
                      </a:cubicBezTo>
                      <a:cubicBezTo>
                        <a:pt x="6" y="1886"/>
                        <a:pt x="16" y="1896"/>
                        <a:pt x="26" y="1905"/>
                      </a:cubicBezTo>
                      <a:cubicBezTo>
                        <a:pt x="34" y="1911"/>
                        <a:pt x="41" y="1916"/>
                        <a:pt x="48" y="1920"/>
                      </a:cubicBezTo>
                      <a:cubicBezTo>
                        <a:pt x="55" y="1925"/>
                        <a:pt x="64" y="1927"/>
                        <a:pt x="73" y="1931"/>
                      </a:cubicBezTo>
                      <a:cubicBezTo>
                        <a:pt x="80" y="1934"/>
                        <a:pt x="87" y="1937"/>
                        <a:pt x="95" y="1939"/>
                      </a:cubicBezTo>
                      <a:cubicBezTo>
                        <a:pt x="99" y="1940"/>
                        <a:pt x="104" y="1941"/>
                        <a:pt x="109" y="1941"/>
                      </a:cubicBezTo>
                      <a:cubicBezTo>
                        <a:pt x="114" y="1941"/>
                        <a:pt x="118" y="1940"/>
                        <a:pt x="121" y="1939"/>
                      </a:cubicBezTo>
                      <a:cubicBezTo>
                        <a:pt x="124" y="1939"/>
                        <a:pt x="127" y="1937"/>
                        <a:pt x="128" y="1937"/>
                      </a:cubicBezTo>
                      <a:cubicBezTo>
                        <a:pt x="136" y="1934"/>
                        <a:pt x="140" y="1927"/>
                        <a:pt x="140" y="1920"/>
                      </a:cubicBezTo>
                      <a:cubicBezTo>
                        <a:pt x="140" y="1915"/>
                        <a:pt x="140" y="1911"/>
                        <a:pt x="140" y="1906"/>
                      </a:cubicBezTo>
                      <a:cubicBezTo>
                        <a:pt x="140" y="1902"/>
                        <a:pt x="140" y="1899"/>
                        <a:pt x="140" y="1895"/>
                      </a:cubicBezTo>
                      <a:cubicBezTo>
                        <a:pt x="140" y="1886"/>
                        <a:pt x="140" y="1879"/>
                        <a:pt x="140" y="1870"/>
                      </a:cubicBezTo>
                      <a:cubicBezTo>
                        <a:pt x="140" y="1861"/>
                        <a:pt x="140" y="1853"/>
                        <a:pt x="140" y="1844"/>
                      </a:cubicBezTo>
                      <a:cubicBezTo>
                        <a:pt x="140" y="1825"/>
                        <a:pt x="141" y="1807"/>
                        <a:pt x="141" y="1788"/>
                      </a:cubicBezTo>
                      <a:cubicBezTo>
                        <a:pt x="143" y="1751"/>
                        <a:pt x="140" y="1713"/>
                        <a:pt x="138" y="1675"/>
                      </a:cubicBezTo>
                      <a:cubicBezTo>
                        <a:pt x="137" y="1637"/>
                        <a:pt x="136" y="1598"/>
                        <a:pt x="136" y="1560"/>
                      </a:cubicBezTo>
                      <a:cubicBezTo>
                        <a:pt x="134" y="1522"/>
                        <a:pt x="134" y="1484"/>
                        <a:pt x="133" y="1446"/>
                      </a:cubicBezTo>
                      <a:cubicBezTo>
                        <a:pt x="133" y="1426"/>
                        <a:pt x="133" y="1405"/>
                        <a:pt x="133" y="1385"/>
                      </a:cubicBezTo>
                      <a:cubicBezTo>
                        <a:pt x="133" y="1366"/>
                        <a:pt x="133" y="1348"/>
                        <a:pt x="133" y="1330"/>
                      </a:cubicBezTo>
                      <a:cubicBezTo>
                        <a:pt x="131" y="1289"/>
                        <a:pt x="131" y="1248"/>
                        <a:pt x="131" y="1209"/>
                      </a:cubicBezTo>
                      <a:cubicBezTo>
                        <a:pt x="131" y="1190"/>
                        <a:pt x="133" y="1171"/>
                        <a:pt x="133" y="1152"/>
                      </a:cubicBezTo>
                      <a:cubicBezTo>
                        <a:pt x="133" y="1133"/>
                        <a:pt x="134" y="1114"/>
                        <a:pt x="133" y="1095"/>
                      </a:cubicBezTo>
                      <a:cubicBezTo>
                        <a:pt x="133" y="1076"/>
                        <a:pt x="131" y="1056"/>
                        <a:pt x="131" y="1037"/>
                      </a:cubicBezTo>
                      <a:cubicBezTo>
                        <a:pt x="131" y="1018"/>
                        <a:pt x="130" y="999"/>
                        <a:pt x="130" y="978"/>
                      </a:cubicBezTo>
                      <a:cubicBezTo>
                        <a:pt x="128" y="941"/>
                        <a:pt x="128" y="901"/>
                        <a:pt x="128" y="863"/>
                      </a:cubicBezTo>
                      <a:cubicBezTo>
                        <a:pt x="128" y="824"/>
                        <a:pt x="128" y="785"/>
                        <a:pt x="130" y="745"/>
                      </a:cubicBezTo>
                      <a:cubicBezTo>
                        <a:pt x="130" y="726"/>
                        <a:pt x="131" y="707"/>
                        <a:pt x="133" y="688"/>
                      </a:cubicBezTo>
                      <a:cubicBezTo>
                        <a:pt x="134" y="668"/>
                        <a:pt x="136" y="648"/>
                        <a:pt x="137" y="627"/>
                      </a:cubicBezTo>
                      <a:cubicBezTo>
                        <a:pt x="138" y="608"/>
                        <a:pt x="140" y="589"/>
                        <a:pt x="141" y="570"/>
                      </a:cubicBezTo>
                      <a:cubicBezTo>
                        <a:pt x="143" y="552"/>
                        <a:pt x="146" y="531"/>
                        <a:pt x="147" y="512"/>
                      </a:cubicBezTo>
                      <a:cubicBezTo>
                        <a:pt x="149" y="493"/>
                        <a:pt x="150" y="476"/>
                        <a:pt x="152" y="457"/>
                      </a:cubicBezTo>
                      <a:cubicBezTo>
                        <a:pt x="153" y="436"/>
                        <a:pt x="155" y="418"/>
                        <a:pt x="157" y="397"/>
                      </a:cubicBezTo>
                      <a:cubicBezTo>
                        <a:pt x="159" y="374"/>
                        <a:pt x="163" y="350"/>
                        <a:pt x="166" y="326"/>
                      </a:cubicBezTo>
                      <a:cubicBezTo>
                        <a:pt x="168" y="314"/>
                        <a:pt x="169" y="301"/>
                        <a:pt x="171" y="289"/>
                      </a:cubicBezTo>
                      <a:cubicBezTo>
                        <a:pt x="172" y="279"/>
                        <a:pt x="173" y="267"/>
                        <a:pt x="176" y="257"/>
                      </a:cubicBezTo>
                      <a:cubicBezTo>
                        <a:pt x="178" y="247"/>
                        <a:pt x="181" y="235"/>
                        <a:pt x="184" y="225"/>
                      </a:cubicBezTo>
                      <a:cubicBezTo>
                        <a:pt x="185" y="219"/>
                        <a:pt x="187" y="214"/>
                        <a:pt x="188" y="208"/>
                      </a:cubicBezTo>
                      <a:cubicBezTo>
                        <a:pt x="189" y="200"/>
                        <a:pt x="191" y="193"/>
                        <a:pt x="191" y="186"/>
                      </a:cubicBezTo>
                      <a:cubicBezTo>
                        <a:pt x="191" y="173"/>
                        <a:pt x="187" y="160"/>
                        <a:pt x="184" y="147"/>
                      </a:cubicBezTo>
                      <a:cubicBezTo>
                        <a:pt x="182" y="136"/>
                        <a:pt x="181" y="125"/>
                        <a:pt x="179" y="114"/>
                      </a:cubicBezTo>
                      <a:cubicBezTo>
                        <a:pt x="179" y="107"/>
                        <a:pt x="179" y="101"/>
                        <a:pt x="179" y="93"/>
                      </a:cubicBezTo>
                      <a:cubicBezTo>
                        <a:pt x="179" y="86"/>
                        <a:pt x="179" y="78"/>
                        <a:pt x="181" y="71"/>
                      </a:cubicBezTo>
                      <a:cubicBezTo>
                        <a:pt x="184" y="56"/>
                        <a:pt x="188" y="43"/>
                        <a:pt x="192" y="30"/>
                      </a:cubicBezTo>
                      <a:cubicBezTo>
                        <a:pt x="194" y="27"/>
                        <a:pt x="194" y="23"/>
                        <a:pt x="192" y="20"/>
                      </a:cubicBezTo>
                      <a:cubicBezTo>
                        <a:pt x="185" y="7"/>
                        <a:pt x="182" y="2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2" name="Google Shape;7722;p27"/>
                <p:cNvSpPr/>
                <p:nvPr/>
              </p:nvSpPr>
              <p:spPr>
                <a:xfrm>
                  <a:off x="5832720" y="4565880"/>
                  <a:ext cx="7776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20" extrusionOk="0">
                      <a:moveTo>
                        <a:pt x="203" y="104"/>
                      </a:moveTo>
                      <a:cubicBezTo>
                        <a:pt x="200" y="97"/>
                        <a:pt x="197" y="91"/>
                        <a:pt x="192" y="86"/>
                      </a:cubicBezTo>
                      <a:cubicBezTo>
                        <a:pt x="187" y="79"/>
                        <a:pt x="181" y="73"/>
                        <a:pt x="175" y="67"/>
                      </a:cubicBezTo>
                      <a:cubicBezTo>
                        <a:pt x="160" y="54"/>
                        <a:pt x="146" y="43"/>
                        <a:pt x="128" y="34"/>
                      </a:cubicBezTo>
                      <a:cubicBezTo>
                        <a:pt x="119" y="30"/>
                        <a:pt x="109" y="25"/>
                        <a:pt x="101" y="21"/>
                      </a:cubicBezTo>
                      <a:cubicBezTo>
                        <a:pt x="92" y="16"/>
                        <a:pt x="85" y="14"/>
                        <a:pt x="76" y="11"/>
                      </a:cubicBezTo>
                      <a:cubicBezTo>
                        <a:pt x="69" y="8"/>
                        <a:pt x="60" y="5"/>
                        <a:pt x="51" y="3"/>
                      </a:cubicBezTo>
                      <a:cubicBezTo>
                        <a:pt x="47" y="2"/>
                        <a:pt x="41" y="2"/>
                        <a:pt x="36" y="0"/>
                      </a:cubicBezTo>
                      <a:cubicBezTo>
                        <a:pt x="31" y="0"/>
                        <a:pt x="25" y="1"/>
                        <a:pt x="20" y="2"/>
                      </a:cubicBezTo>
                      <a:cubicBezTo>
                        <a:pt x="16" y="4"/>
                        <a:pt x="12" y="5"/>
                        <a:pt x="7" y="8"/>
                      </a:cubicBezTo>
                      <a:cubicBezTo>
                        <a:pt x="1" y="14"/>
                        <a:pt x="0" y="22"/>
                        <a:pt x="0" y="30"/>
                      </a:cubicBezTo>
                      <a:cubicBezTo>
                        <a:pt x="1" y="40"/>
                        <a:pt x="6" y="49"/>
                        <a:pt x="12" y="57"/>
                      </a:cubicBezTo>
                      <a:cubicBezTo>
                        <a:pt x="16" y="66"/>
                        <a:pt x="22" y="73"/>
                        <a:pt x="28" y="82"/>
                      </a:cubicBezTo>
                      <a:cubicBezTo>
                        <a:pt x="38" y="100"/>
                        <a:pt x="48" y="117"/>
                        <a:pt x="60" y="134"/>
                      </a:cubicBezTo>
                      <a:cubicBezTo>
                        <a:pt x="70" y="149"/>
                        <a:pt x="83" y="162"/>
                        <a:pt x="98" y="175"/>
                      </a:cubicBezTo>
                      <a:cubicBezTo>
                        <a:pt x="105" y="181"/>
                        <a:pt x="111" y="187"/>
                        <a:pt x="119" y="193"/>
                      </a:cubicBezTo>
                      <a:cubicBezTo>
                        <a:pt x="125" y="197"/>
                        <a:pt x="133" y="202"/>
                        <a:pt x="140" y="204"/>
                      </a:cubicBezTo>
                      <a:cubicBezTo>
                        <a:pt x="156" y="213"/>
                        <a:pt x="173" y="218"/>
                        <a:pt x="191" y="220"/>
                      </a:cubicBezTo>
                      <a:cubicBezTo>
                        <a:pt x="195" y="220"/>
                        <a:pt x="201" y="219"/>
                        <a:pt x="204" y="216"/>
                      </a:cubicBezTo>
                      <a:cubicBezTo>
                        <a:pt x="208" y="213"/>
                        <a:pt x="210" y="209"/>
                        <a:pt x="210" y="203"/>
                      </a:cubicBezTo>
                      <a:cubicBezTo>
                        <a:pt x="210" y="200"/>
                        <a:pt x="210" y="197"/>
                        <a:pt x="208" y="196"/>
                      </a:cubicBezTo>
                      <a:cubicBezTo>
                        <a:pt x="213" y="193"/>
                        <a:pt x="216" y="187"/>
                        <a:pt x="216" y="183"/>
                      </a:cubicBezTo>
                      <a:cubicBezTo>
                        <a:pt x="216" y="162"/>
                        <a:pt x="214" y="140"/>
                        <a:pt x="208" y="121"/>
                      </a:cubicBezTo>
                      <a:cubicBezTo>
                        <a:pt x="208" y="120"/>
                        <a:pt x="208" y="120"/>
                        <a:pt x="207" y="118"/>
                      </a:cubicBezTo>
                      <a:cubicBezTo>
                        <a:pt x="204" y="113"/>
                        <a:pt x="203" y="108"/>
                        <a:pt x="203" y="104"/>
                      </a:cubicBezTo>
                      <a:moveTo>
                        <a:pt x="176" y="164"/>
                      </a:moveTo>
                      <a:cubicBezTo>
                        <a:pt x="176" y="168"/>
                        <a:pt x="176" y="174"/>
                        <a:pt x="176" y="178"/>
                      </a:cubicBezTo>
                      <a:lnTo>
                        <a:pt x="176" y="180"/>
                      </a:lnTo>
                      <a:cubicBezTo>
                        <a:pt x="169" y="178"/>
                        <a:pt x="163" y="175"/>
                        <a:pt x="156" y="172"/>
                      </a:cubicBezTo>
                      <a:cubicBezTo>
                        <a:pt x="144" y="167"/>
                        <a:pt x="134" y="159"/>
                        <a:pt x="124" y="151"/>
                      </a:cubicBezTo>
                      <a:cubicBezTo>
                        <a:pt x="117" y="145"/>
                        <a:pt x="111" y="139"/>
                        <a:pt x="105" y="132"/>
                      </a:cubicBezTo>
                      <a:cubicBezTo>
                        <a:pt x="98" y="124"/>
                        <a:pt x="92" y="117"/>
                        <a:pt x="86" y="108"/>
                      </a:cubicBezTo>
                      <a:cubicBezTo>
                        <a:pt x="79" y="97"/>
                        <a:pt x="71" y="83"/>
                        <a:pt x="64" y="72"/>
                      </a:cubicBezTo>
                      <a:cubicBezTo>
                        <a:pt x="60" y="65"/>
                        <a:pt x="55" y="57"/>
                        <a:pt x="51" y="50"/>
                      </a:cubicBezTo>
                      <a:cubicBezTo>
                        <a:pt x="48" y="44"/>
                        <a:pt x="44" y="40"/>
                        <a:pt x="41" y="34"/>
                      </a:cubicBezTo>
                      <a:cubicBezTo>
                        <a:pt x="51" y="37"/>
                        <a:pt x="60" y="40"/>
                        <a:pt x="70" y="44"/>
                      </a:cubicBezTo>
                      <a:cubicBezTo>
                        <a:pt x="80" y="49"/>
                        <a:pt x="90" y="53"/>
                        <a:pt x="99" y="57"/>
                      </a:cubicBezTo>
                      <a:cubicBezTo>
                        <a:pt x="106" y="62"/>
                        <a:pt x="115" y="66"/>
                        <a:pt x="122" y="70"/>
                      </a:cubicBezTo>
                      <a:cubicBezTo>
                        <a:pt x="130" y="75"/>
                        <a:pt x="137" y="81"/>
                        <a:pt x="143" y="86"/>
                      </a:cubicBezTo>
                      <a:cubicBezTo>
                        <a:pt x="150" y="94"/>
                        <a:pt x="159" y="101"/>
                        <a:pt x="165" y="110"/>
                      </a:cubicBezTo>
                      <a:cubicBezTo>
                        <a:pt x="166" y="113"/>
                        <a:pt x="168" y="114"/>
                        <a:pt x="168" y="117"/>
                      </a:cubicBezTo>
                      <a:cubicBezTo>
                        <a:pt x="173" y="134"/>
                        <a:pt x="175" y="149"/>
                        <a:pt x="176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3" name="Google Shape;7723;p27"/>
                <p:cNvSpPr/>
                <p:nvPr/>
              </p:nvSpPr>
              <p:spPr>
                <a:xfrm>
                  <a:off x="5844960" y="4631760"/>
                  <a:ext cx="46440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059" extrusionOk="0">
                      <a:moveTo>
                        <a:pt x="104" y="0"/>
                      </a:moveTo>
                      <a:cubicBezTo>
                        <a:pt x="94" y="1"/>
                        <a:pt x="88" y="11"/>
                        <a:pt x="90" y="21"/>
                      </a:cubicBezTo>
                      <a:cubicBezTo>
                        <a:pt x="91" y="27"/>
                        <a:pt x="93" y="35"/>
                        <a:pt x="94" y="40"/>
                      </a:cubicBezTo>
                      <a:cubicBezTo>
                        <a:pt x="96" y="59"/>
                        <a:pt x="93" y="77"/>
                        <a:pt x="91" y="96"/>
                      </a:cubicBezTo>
                      <a:cubicBezTo>
                        <a:pt x="91" y="100"/>
                        <a:pt x="91" y="106"/>
                        <a:pt x="91" y="110"/>
                      </a:cubicBezTo>
                      <a:cubicBezTo>
                        <a:pt x="91" y="116"/>
                        <a:pt x="91" y="120"/>
                        <a:pt x="90" y="126"/>
                      </a:cubicBezTo>
                      <a:cubicBezTo>
                        <a:pt x="90" y="135"/>
                        <a:pt x="88" y="145"/>
                        <a:pt x="88" y="154"/>
                      </a:cubicBezTo>
                      <a:cubicBezTo>
                        <a:pt x="88" y="164"/>
                        <a:pt x="88" y="173"/>
                        <a:pt x="87" y="183"/>
                      </a:cubicBezTo>
                      <a:cubicBezTo>
                        <a:pt x="87" y="193"/>
                        <a:pt x="85" y="204"/>
                        <a:pt x="85" y="214"/>
                      </a:cubicBezTo>
                      <a:cubicBezTo>
                        <a:pt x="85" y="234"/>
                        <a:pt x="85" y="255"/>
                        <a:pt x="87" y="275"/>
                      </a:cubicBezTo>
                      <a:cubicBezTo>
                        <a:pt x="88" y="282"/>
                        <a:pt x="88" y="291"/>
                        <a:pt x="90" y="298"/>
                      </a:cubicBezTo>
                      <a:cubicBezTo>
                        <a:pt x="91" y="306"/>
                        <a:pt x="91" y="311"/>
                        <a:pt x="93" y="319"/>
                      </a:cubicBezTo>
                      <a:cubicBezTo>
                        <a:pt x="94" y="336"/>
                        <a:pt x="95" y="353"/>
                        <a:pt x="93" y="370"/>
                      </a:cubicBezTo>
                      <a:cubicBezTo>
                        <a:pt x="92" y="388"/>
                        <a:pt x="91" y="405"/>
                        <a:pt x="88" y="421"/>
                      </a:cubicBezTo>
                      <a:cubicBezTo>
                        <a:pt x="87" y="440"/>
                        <a:pt x="84" y="458"/>
                        <a:pt x="81" y="477"/>
                      </a:cubicBezTo>
                      <a:cubicBezTo>
                        <a:pt x="78" y="495"/>
                        <a:pt x="75" y="512"/>
                        <a:pt x="72" y="530"/>
                      </a:cubicBezTo>
                      <a:cubicBezTo>
                        <a:pt x="69" y="549"/>
                        <a:pt x="65" y="566"/>
                        <a:pt x="61" y="585"/>
                      </a:cubicBezTo>
                      <a:cubicBezTo>
                        <a:pt x="56" y="606"/>
                        <a:pt x="52" y="626"/>
                        <a:pt x="49" y="646"/>
                      </a:cubicBezTo>
                      <a:cubicBezTo>
                        <a:pt x="46" y="667"/>
                        <a:pt x="45" y="686"/>
                        <a:pt x="42" y="706"/>
                      </a:cubicBezTo>
                      <a:cubicBezTo>
                        <a:pt x="40" y="715"/>
                        <a:pt x="39" y="725"/>
                        <a:pt x="39" y="734"/>
                      </a:cubicBezTo>
                      <a:cubicBezTo>
                        <a:pt x="39" y="744"/>
                        <a:pt x="39" y="754"/>
                        <a:pt x="37" y="764"/>
                      </a:cubicBezTo>
                      <a:cubicBezTo>
                        <a:pt x="37" y="785"/>
                        <a:pt x="36" y="805"/>
                        <a:pt x="36" y="826"/>
                      </a:cubicBezTo>
                      <a:cubicBezTo>
                        <a:pt x="36" y="845"/>
                        <a:pt x="36" y="863"/>
                        <a:pt x="35" y="884"/>
                      </a:cubicBezTo>
                      <a:cubicBezTo>
                        <a:pt x="33" y="923"/>
                        <a:pt x="30" y="964"/>
                        <a:pt x="29" y="1003"/>
                      </a:cubicBezTo>
                      <a:cubicBezTo>
                        <a:pt x="27" y="1044"/>
                        <a:pt x="26" y="1083"/>
                        <a:pt x="24" y="1124"/>
                      </a:cubicBezTo>
                      <a:cubicBezTo>
                        <a:pt x="24" y="1143"/>
                        <a:pt x="23" y="1162"/>
                        <a:pt x="24" y="1183"/>
                      </a:cubicBezTo>
                      <a:cubicBezTo>
                        <a:pt x="24" y="1204"/>
                        <a:pt x="24" y="1225"/>
                        <a:pt x="24" y="1247"/>
                      </a:cubicBezTo>
                      <a:cubicBezTo>
                        <a:pt x="24" y="1266"/>
                        <a:pt x="24" y="1286"/>
                        <a:pt x="24" y="1305"/>
                      </a:cubicBezTo>
                      <a:cubicBezTo>
                        <a:pt x="24" y="1325"/>
                        <a:pt x="24" y="1344"/>
                        <a:pt x="26" y="1365"/>
                      </a:cubicBezTo>
                      <a:cubicBezTo>
                        <a:pt x="27" y="1405"/>
                        <a:pt x="29" y="1448"/>
                        <a:pt x="29" y="1489"/>
                      </a:cubicBezTo>
                      <a:cubicBezTo>
                        <a:pt x="29" y="1509"/>
                        <a:pt x="29" y="1529"/>
                        <a:pt x="29" y="1550"/>
                      </a:cubicBezTo>
                      <a:cubicBezTo>
                        <a:pt x="29" y="1572"/>
                        <a:pt x="27" y="1592"/>
                        <a:pt x="26" y="1614"/>
                      </a:cubicBezTo>
                      <a:cubicBezTo>
                        <a:pt x="23" y="1655"/>
                        <a:pt x="21" y="1694"/>
                        <a:pt x="20" y="1735"/>
                      </a:cubicBezTo>
                      <a:cubicBezTo>
                        <a:pt x="18" y="1755"/>
                        <a:pt x="17" y="1777"/>
                        <a:pt x="16" y="1797"/>
                      </a:cubicBezTo>
                      <a:cubicBezTo>
                        <a:pt x="14" y="1816"/>
                        <a:pt x="13" y="1835"/>
                        <a:pt x="11" y="1856"/>
                      </a:cubicBezTo>
                      <a:cubicBezTo>
                        <a:pt x="8" y="1894"/>
                        <a:pt x="7" y="1931"/>
                        <a:pt x="4" y="1971"/>
                      </a:cubicBezTo>
                      <a:cubicBezTo>
                        <a:pt x="4" y="1977"/>
                        <a:pt x="4" y="1984"/>
                        <a:pt x="2" y="1990"/>
                      </a:cubicBezTo>
                      <a:cubicBezTo>
                        <a:pt x="2" y="1996"/>
                        <a:pt x="1" y="2001"/>
                        <a:pt x="1" y="2006"/>
                      </a:cubicBezTo>
                      <a:cubicBezTo>
                        <a:pt x="1" y="2012"/>
                        <a:pt x="0" y="2016"/>
                        <a:pt x="0" y="2022"/>
                      </a:cubicBezTo>
                      <a:cubicBezTo>
                        <a:pt x="0" y="2025"/>
                        <a:pt x="0" y="2028"/>
                        <a:pt x="0" y="2030"/>
                      </a:cubicBezTo>
                      <a:cubicBezTo>
                        <a:pt x="0" y="2036"/>
                        <a:pt x="0" y="2042"/>
                        <a:pt x="2" y="2048"/>
                      </a:cubicBezTo>
                      <a:cubicBezTo>
                        <a:pt x="7" y="2057"/>
                        <a:pt x="18" y="2061"/>
                        <a:pt x="27" y="2057"/>
                      </a:cubicBezTo>
                      <a:cubicBezTo>
                        <a:pt x="36" y="2052"/>
                        <a:pt x="39" y="2044"/>
                        <a:pt x="36" y="2035"/>
                      </a:cubicBezTo>
                      <a:cubicBezTo>
                        <a:pt x="36" y="2033"/>
                        <a:pt x="36" y="2030"/>
                        <a:pt x="36" y="2029"/>
                      </a:cubicBezTo>
                      <a:cubicBezTo>
                        <a:pt x="36" y="2026"/>
                        <a:pt x="36" y="2023"/>
                        <a:pt x="37" y="2019"/>
                      </a:cubicBezTo>
                      <a:cubicBezTo>
                        <a:pt x="37" y="2013"/>
                        <a:pt x="39" y="2006"/>
                        <a:pt x="39" y="2000"/>
                      </a:cubicBezTo>
                      <a:cubicBezTo>
                        <a:pt x="39" y="1993"/>
                        <a:pt x="40" y="1987"/>
                        <a:pt x="40" y="1979"/>
                      </a:cubicBezTo>
                      <a:cubicBezTo>
                        <a:pt x="40" y="1971"/>
                        <a:pt x="42" y="1962"/>
                        <a:pt x="42" y="1953"/>
                      </a:cubicBezTo>
                      <a:cubicBezTo>
                        <a:pt x="45" y="1915"/>
                        <a:pt x="46" y="1876"/>
                        <a:pt x="49" y="1838"/>
                      </a:cubicBezTo>
                      <a:cubicBezTo>
                        <a:pt x="51" y="1818"/>
                        <a:pt x="53" y="1799"/>
                        <a:pt x="55" y="1778"/>
                      </a:cubicBezTo>
                      <a:cubicBezTo>
                        <a:pt x="56" y="1759"/>
                        <a:pt x="58" y="1739"/>
                        <a:pt x="58" y="1719"/>
                      </a:cubicBezTo>
                      <a:cubicBezTo>
                        <a:pt x="59" y="1678"/>
                        <a:pt x="62" y="1637"/>
                        <a:pt x="65" y="1595"/>
                      </a:cubicBezTo>
                      <a:cubicBezTo>
                        <a:pt x="67" y="1553"/>
                        <a:pt x="67" y="1509"/>
                        <a:pt x="67" y="1467"/>
                      </a:cubicBezTo>
                      <a:cubicBezTo>
                        <a:pt x="67" y="1426"/>
                        <a:pt x="64" y="1385"/>
                        <a:pt x="62" y="1344"/>
                      </a:cubicBezTo>
                      <a:cubicBezTo>
                        <a:pt x="62" y="1324"/>
                        <a:pt x="62" y="1305"/>
                        <a:pt x="61" y="1285"/>
                      </a:cubicBezTo>
                      <a:cubicBezTo>
                        <a:pt x="61" y="1264"/>
                        <a:pt x="61" y="1244"/>
                        <a:pt x="61" y="1222"/>
                      </a:cubicBezTo>
                      <a:cubicBezTo>
                        <a:pt x="61" y="1201"/>
                        <a:pt x="61" y="1180"/>
                        <a:pt x="61" y="1159"/>
                      </a:cubicBezTo>
                      <a:cubicBezTo>
                        <a:pt x="61" y="1140"/>
                        <a:pt x="62" y="1121"/>
                        <a:pt x="62" y="1102"/>
                      </a:cubicBezTo>
                      <a:cubicBezTo>
                        <a:pt x="62" y="1062"/>
                        <a:pt x="65" y="1022"/>
                        <a:pt x="67" y="982"/>
                      </a:cubicBezTo>
                      <a:cubicBezTo>
                        <a:pt x="69" y="942"/>
                        <a:pt x="71" y="903"/>
                        <a:pt x="72" y="863"/>
                      </a:cubicBezTo>
                      <a:cubicBezTo>
                        <a:pt x="72" y="843"/>
                        <a:pt x="73" y="825"/>
                        <a:pt x="74" y="804"/>
                      </a:cubicBezTo>
                      <a:cubicBezTo>
                        <a:pt x="76" y="784"/>
                        <a:pt x="75" y="764"/>
                        <a:pt x="75" y="744"/>
                      </a:cubicBezTo>
                      <a:cubicBezTo>
                        <a:pt x="75" y="725"/>
                        <a:pt x="78" y="705"/>
                        <a:pt x="81" y="686"/>
                      </a:cubicBezTo>
                      <a:cubicBezTo>
                        <a:pt x="83" y="667"/>
                        <a:pt x="85" y="649"/>
                        <a:pt x="88" y="630"/>
                      </a:cubicBezTo>
                      <a:cubicBezTo>
                        <a:pt x="91" y="611"/>
                        <a:pt x="96" y="593"/>
                        <a:pt x="100" y="574"/>
                      </a:cubicBezTo>
                      <a:cubicBezTo>
                        <a:pt x="102" y="565"/>
                        <a:pt x="104" y="555"/>
                        <a:pt x="106" y="546"/>
                      </a:cubicBezTo>
                      <a:cubicBezTo>
                        <a:pt x="107" y="536"/>
                        <a:pt x="110" y="524"/>
                        <a:pt x="112" y="514"/>
                      </a:cubicBezTo>
                      <a:cubicBezTo>
                        <a:pt x="115" y="496"/>
                        <a:pt x="118" y="477"/>
                        <a:pt x="120" y="460"/>
                      </a:cubicBezTo>
                      <a:cubicBezTo>
                        <a:pt x="123" y="441"/>
                        <a:pt x="125" y="422"/>
                        <a:pt x="126" y="403"/>
                      </a:cubicBezTo>
                      <a:cubicBezTo>
                        <a:pt x="128" y="383"/>
                        <a:pt x="129" y="361"/>
                        <a:pt x="129" y="340"/>
                      </a:cubicBezTo>
                      <a:cubicBezTo>
                        <a:pt x="129" y="327"/>
                        <a:pt x="128" y="314"/>
                        <a:pt x="126" y="303"/>
                      </a:cubicBezTo>
                      <a:cubicBezTo>
                        <a:pt x="125" y="291"/>
                        <a:pt x="123" y="279"/>
                        <a:pt x="122" y="268"/>
                      </a:cubicBezTo>
                      <a:cubicBezTo>
                        <a:pt x="120" y="250"/>
                        <a:pt x="120" y="233"/>
                        <a:pt x="120" y="215"/>
                      </a:cubicBezTo>
                      <a:cubicBezTo>
                        <a:pt x="120" y="195"/>
                        <a:pt x="122" y="176"/>
                        <a:pt x="122" y="155"/>
                      </a:cubicBezTo>
                      <a:cubicBezTo>
                        <a:pt x="122" y="145"/>
                        <a:pt x="123" y="137"/>
                        <a:pt x="123" y="126"/>
                      </a:cubicBezTo>
                      <a:cubicBezTo>
                        <a:pt x="123" y="116"/>
                        <a:pt x="123" y="107"/>
                        <a:pt x="125" y="97"/>
                      </a:cubicBezTo>
                      <a:cubicBezTo>
                        <a:pt x="125" y="88"/>
                        <a:pt x="126" y="78"/>
                        <a:pt x="128" y="69"/>
                      </a:cubicBezTo>
                      <a:cubicBezTo>
                        <a:pt x="128" y="65"/>
                        <a:pt x="128" y="59"/>
                        <a:pt x="129" y="55"/>
                      </a:cubicBezTo>
                      <a:cubicBezTo>
                        <a:pt x="129" y="49"/>
                        <a:pt x="129" y="42"/>
                        <a:pt x="128" y="36"/>
                      </a:cubicBezTo>
                      <a:cubicBezTo>
                        <a:pt x="128" y="29"/>
                        <a:pt x="125" y="23"/>
                        <a:pt x="123" y="16"/>
                      </a:cubicBezTo>
                      <a:lnTo>
                        <a:pt x="123" y="14"/>
                      </a:lnTo>
                      <a:cubicBezTo>
                        <a:pt x="123" y="4"/>
                        <a:pt x="113" y="-2"/>
                        <a:pt x="104" y="0"/>
                      </a:cubicBezTo>
                      <a:moveTo>
                        <a:pt x="37" y="2033"/>
                      </a:moveTo>
                      <a:lnTo>
                        <a:pt x="37" y="20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24" name="Google Shape;7724;p27"/>
              <p:cNvGrpSpPr/>
              <p:nvPr/>
            </p:nvGrpSpPr>
            <p:grpSpPr>
              <a:xfrm>
                <a:off x="8846567" y="4135309"/>
                <a:ext cx="177364" cy="1300176"/>
                <a:chOff x="5780160" y="3804840"/>
                <a:chExt cx="216720" cy="1588680"/>
              </a:xfrm>
            </p:grpSpPr>
            <p:sp>
              <p:nvSpPr>
                <p:cNvPr id="7725" name="Google Shape;7725;p27"/>
                <p:cNvSpPr/>
                <p:nvPr/>
              </p:nvSpPr>
              <p:spPr>
                <a:xfrm>
                  <a:off x="5890320" y="4581360"/>
                  <a:ext cx="72360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45" extrusionOk="0">
                      <a:moveTo>
                        <a:pt x="200" y="8"/>
                      </a:moveTo>
                      <a:cubicBezTo>
                        <a:pt x="196" y="3"/>
                        <a:pt x="188" y="0"/>
                        <a:pt x="181" y="0"/>
                      </a:cubicBezTo>
                      <a:cubicBezTo>
                        <a:pt x="175" y="0"/>
                        <a:pt x="171" y="4"/>
                        <a:pt x="165" y="7"/>
                      </a:cubicBezTo>
                      <a:cubicBezTo>
                        <a:pt x="162" y="10"/>
                        <a:pt x="158" y="13"/>
                        <a:pt x="155" y="14"/>
                      </a:cubicBezTo>
                      <a:cubicBezTo>
                        <a:pt x="147" y="20"/>
                        <a:pt x="140" y="26"/>
                        <a:pt x="133" y="32"/>
                      </a:cubicBezTo>
                      <a:cubicBezTo>
                        <a:pt x="117" y="45"/>
                        <a:pt x="102" y="58"/>
                        <a:pt x="88" y="71"/>
                      </a:cubicBezTo>
                      <a:cubicBezTo>
                        <a:pt x="75" y="84"/>
                        <a:pt x="61" y="97"/>
                        <a:pt x="50" y="112"/>
                      </a:cubicBezTo>
                      <a:cubicBezTo>
                        <a:pt x="44" y="119"/>
                        <a:pt x="38" y="126"/>
                        <a:pt x="34" y="135"/>
                      </a:cubicBezTo>
                      <a:cubicBezTo>
                        <a:pt x="28" y="144"/>
                        <a:pt x="22" y="153"/>
                        <a:pt x="18" y="161"/>
                      </a:cubicBezTo>
                      <a:cubicBezTo>
                        <a:pt x="13" y="172"/>
                        <a:pt x="10" y="182"/>
                        <a:pt x="8" y="192"/>
                      </a:cubicBezTo>
                      <a:cubicBezTo>
                        <a:pt x="5" y="201"/>
                        <a:pt x="3" y="209"/>
                        <a:pt x="2" y="218"/>
                      </a:cubicBezTo>
                      <a:cubicBezTo>
                        <a:pt x="-1" y="236"/>
                        <a:pt x="-1" y="253"/>
                        <a:pt x="2" y="271"/>
                      </a:cubicBezTo>
                      <a:cubicBezTo>
                        <a:pt x="3" y="285"/>
                        <a:pt x="8" y="298"/>
                        <a:pt x="12" y="313"/>
                      </a:cubicBezTo>
                      <a:cubicBezTo>
                        <a:pt x="13" y="317"/>
                        <a:pt x="16" y="323"/>
                        <a:pt x="18" y="328"/>
                      </a:cubicBezTo>
                      <a:cubicBezTo>
                        <a:pt x="18" y="329"/>
                        <a:pt x="19" y="330"/>
                        <a:pt x="21" y="333"/>
                      </a:cubicBezTo>
                      <a:cubicBezTo>
                        <a:pt x="25" y="342"/>
                        <a:pt x="35" y="348"/>
                        <a:pt x="44" y="344"/>
                      </a:cubicBezTo>
                      <a:cubicBezTo>
                        <a:pt x="48" y="342"/>
                        <a:pt x="53" y="338"/>
                        <a:pt x="54" y="332"/>
                      </a:cubicBezTo>
                      <a:cubicBezTo>
                        <a:pt x="59" y="330"/>
                        <a:pt x="63" y="328"/>
                        <a:pt x="64" y="322"/>
                      </a:cubicBezTo>
                      <a:cubicBezTo>
                        <a:pt x="66" y="317"/>
                        <a:pt x="69" y="314"/>
                        <a:pt x="70" y="311"/>
                      </a:cubicBezTo>
                      <a:cubicBezTo>
                        <a:pt x="70" y="313"/>
                        <a:pt x="69" y="313"/>
                        <a:pt x="69" y="314"/>
                      </a:cubicBezTo>
                      <a:cubicBezTo>
                        <a:pt x="88" y="285"/>
                        <a:pt x="111" y="259"/>
                        <a:pt x="131" y="231"/>
                      </a:cubicBezTo>
                      <a:cubicBezTo>
                        <a:pt x="143" y="215"/>
                        <a:pt x="153" y="199"/>
                        <a:pt x="162" y="180"/>
                      </a:cubicBezTo>
                      <a:cubicBezTo>
                        <a:pt x="171" y="163"/>
                        <a:pt x="178" y="144"/>
                        <a:pt x="182" y="125"/>
                      </a:cubicBezTo>
                      <a:cubicBezTo>
                        <a:pt x="188" y="108"/>
                        <a:pt x="193" y="90"/>
                        <a:pt x="196" y="73"/>
                      </a:cubicBezTo>
                      <a:cubicBezTo>
                        <a:pt x="197" y="64"/>
                        <a:pt x="198" y="55"/>
                        <a:pt x="200" y="45"/>
                      </a:cubicBezTo>
                      <a:cubicBezTo>
                        <a:pt x="200" y="39"/>
                        <a:pt x="201" y="35"/>
                        <a:pt x="201" y="29"/>
                      </a:cubicBezTo>
                      <a:cubicBezTo>
                        <a:pt x="201" y="24"/>
                        <a:pt x="201" y="19"/>
                        <a:pt x="200" y="13"/>
                      </a:cubicBezTo>
                      <a:cubicBezTo>
                        <a:pt x="201" y="11"/>
                        <a:pt x="201" y="10"/>
                        <a:pt x="200" y="8"/>
                      </a:cubicBezTo>
                      <a:moveTo>
                        <a:pt x="155" y="62"/>
                      </a:moveTo>
                      <a:cubicBezTo>
                        <a:pt x="158" y="59"/>
                        <a:pt x="161" y="57"/>
                        <a:pt x="163" y="55"/>
                      </a:cubicBezTo>
                      <a:cubicBezTo>
                        <a:pt x="162" y="61"/>
                        <a:pt x="161" y="68"/>
                        <a:pt x="159" y="74"/>
                      </a:cubicBezTo>
                      <a:cubicBezTo>
                        <a:pt x="156" y="89"/>
                        <a:pt x="152" y="103"/>
                        <a:pt x="147" y="118"/>
                      </a:cubicBezTo>
                      <a:cubicBezTo>
                        <a:pt x="143" y="131"/>
                        <a:pt x="139" y="144"/>
                        <a:pt x="133" y="157"/>
                      </a:cubicBezTo>
                      <a:cubicBezTo>
                        <a:pt x="128" y="169"/>
                        <a:pt x="123" y="180"/>
                        <a:pt x="115" y="191"/>
                      </a:cubicBezTo>
                      <a:cubicBezTo>
                        <a:pt x="102" y="211"/>
                        <a:pt x="88" y="230"/>
                        <a:pt x="72" y="250"/>
                      </a:cubicBezTo>
                      <a:cubicBezTo>
                        <a:pt x="64" y="259"/>
                        <a:pt x="57" y="269"/>
                        <a:pt x="51" y="278"/>
                      </a:cubicBezTo>
                      <a:cubicBezTo>
                        <a:pt x="48" y="282"/>
                        <a:pt x="45" y="287"/>
                        <a:pt x="43" y="291"/>
                      </a:cubicBezTo>
                      <a:cubicBezTo>
                        <a:pt x="41" y="288"/>
                        <a:pt x="41" y="285"/>
                        <a:pt x="40" y="282"/>
                      </a:cubicBezTo>
                      <a:cubicBezTo>
                        <a:pt x="37" y="269"/>
                        <a:pt x="35" y="256"/>
                        <a:pt x="35" y="243"/>
                      </a:cubicBezTo>
                      <a:cubicBezTo>
                        <a:pt x="37" y="227"/>
                        <a:pt x="40" y="211"/>
                        <a:pt x="44" y="195"/>
                      </a:cubicBezTo>
                      <a:cubicBezTo>
                        <a:pt x="45" y="191"/>
                        <a:pt x="47" y="185"/>
                        <a:pt x="50" y="180"/>
                      </a:cubicBezTo>
                      <a:cubicBezTo>
                        <a:pt x="51" y="176"/>
                        <a:pt x="54" y="172"/>
                        <a:pt x="57" y="167"/>
                      </a:cubicBezTo>
                      <a:cubicBezTo>
                        <a:pt x="66" y="156"/>
                        <a:pt x="75" y="142"/>
                        <a:pt x="83" y="131"/>
                      </a:cubicBezTo>
                      <a:cubicBezTo>
                        <a:pt x="94" y="119"/>
                        <a:pt x="104" y="108"/>
                        <a:pt x="115" y="97"/>
                      </a:cubicBezTo>
                      <a:cubicBezTo>
                        <a:pt x="128" y="84"/>
                        <a:pt x="142" y="74"/>
                        <a:pt x="155" y="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6" name="Google Shape;7726;p27"/>
                <p:cNvSpPr/>
                <p:nvPr/>
              </p:nvSpPr>
              <p:spPr>
                <a:xfrm>
                  <a:off x="5896800" y="4501440"/>
                  <a:ext cx="73800" cy="13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81" extrusionOk="0">
                      <a:moveTo>
                        <a:pt x="201" y="19"/>
                      </a:moveTo>
                      <a:cubicBezTo>
                        <a:pt x="201" y="18"/>
                        <a:pt x="199" y="15"/>
                        <a:pt x="198" y="13"/>
                      </a:cubicBezTo>
                      <a:cubicBezTo>
                        <a:pt x="196" y="10"/>
                        <a:pt x="195" y="9"/>
                        <a:pt x="194" y="8"/>
                      </a:cubicBezTo>
                      <a:cubicBezTo>
                        <a:pt x="192" y="5"/>
                        <a:pt x="189" y="3"/>
                        <a:pt x="186" y="2"/>
                      </a:cubicBezTo>
                      <a:cubicBezTo>
                        <a:pt x="173" y="-6"/>
                        <a:pt x="159" y="8"/>
                        <a:pt x="148" y="15"/>
                      </a:cubicBezTo>
                      <a:cubicBezTo>
                        <a:pt x="143" y="21"/>
                        <a:pt x="135" y="26"/>
                        <a:pt x="129" y="32"/>
                      </a:cubicBezTo>
                      <a:cubicBezTo>
                        <a:pt x="115" y="47"/>
                        <a:pt x="99" y="60"/>
                        <a:pt x="86" y="76"/>
                      </a:cubicBezTo>
                      <a:cubicBezTo>
                        <a:pt x="73" y="89"/>
                        <a:pt x="61" y="104"/>
                        <a:pt x="49" y="118"/>
                      </a:cubicBezTo>
                      <a:cubicBezTo>
                        <a:pt x="38" y="136"/>
                        <a:pt x="26" y="152"/>
                        <a:pt x="19" y="171"/>
                      </a:cubicBezTo>
                      <a:cubicBezTo>
                        <a:pt x="10" y="190"/>
                        <a:pt x="6" y="209"/>
                        <a:pt x="3" y="229"/>
                      </a:cubicBezTo>
                      <a:cubicBezTo>
                        <a:pt x="0" y="249"/>
                        <a:pt x="0" y="270"/>
                        <a:pt x="0" y="292"/>
                      </a:cubicBezTo>
                      <a:cubicBezTo>
                        <a:pt x="0" y="311"/>
                        <a:pt x="3" y="331"/>
                        <a:pt x="4" y="350"/>
                      </a:cubicBezTo>
                      <a:cubicBezTo>
                        <a:pt x="4" y="354"/>
                        <a:pt x="6" y="360"/>
                        <a:pt x="6" y="364"/>
                      </a:cubicBezTo>
                      <a:cubicBezTo>
                        <a:pt x="7" y="375"/>
                        <a:pt x="16" y="383"/>
                        <a:pt x="26" y="381"/>
                      </a:cubicBezTo>
                      <a:cubicBezTo>
                        <a:pt x="36" y="380"/>
                        <a:pt x="43" y="370"/>
                        <a:pt x="42" y="360"/>
                      </a:cubicBezTo>
                      <a:cubicBezTo>
                        <a:pt x="39" y="343"/>
                        <a:pt x="38" y="327"/>
                        <a:pt x="36" y="309"/>
                      </a:cubicBezTo>
                      <a:cubicBezTo>
                        <a:pt x="35" y="293"/>
                        <a:pt x="35" y="279"/>
                        <a:pt x="35" y="262"/>
                      </a:cubicBezTo>
                      <a:cubicBezTo>
                        <a:pt x="35" y="252"/>
                        <a:pt x="36" y="244"/>
                        <a:pt x="38" y="233"/>
                      </a:cubicBezTo>
                      <a:cubicBezTo>
                        <a:pt x="39" y="225"/>
                        <a:pt x="42" y="214"/>
                        <a:pt x="43" y="206"/>
                      </a:cubicBezTo>
                      <a:cubicBezTo>
                        <a:pt x="46" y="198"/>
                        <a:pt x="49" y="190"/>
                        <a:pt x="52" y="182"/>
                      </a:cubicBezTo>
                      <a:cubicBezTo>
                        <a:pt x="55" y="175"/>
                        <a:pt x="60" y="169"/>
                        <a:pt x="64" y="161"/>
                      </a:cubicBezTo>
                      <a:cubicBezTo>
                        <a:pt x="68" y="154"/>
                        <a:pt x="74" y="146"/>
                        <a:pt x="78" y="139"/>
                      </a:cubicBezTo>
                      <a:cubicBezTo>
                        <a:pt x="84" y="130"/>
                        <a:pt x="90" y="123"/>
                        <a:pt x="97" y="115"/>
                      </a:cubicBezTo>
                      <a:cubicBezTo>
                        <a:pt x="103" y="108"/>
                        <a:pt x="110" y="101"/>
                        <a:pt x="116" y="95"/>
                      </a:cubicBezTo>
                      <a:cubicBezTo>
                        <a:pt x="122" y="88"/>
                        <a:pt x="129" y="82"/>
                        <a:pt x="135" y="75"/>
                      </a:cubicBezTo>
                      <a:cubicBezTo>
                        <a:pt x="143" y="67"/>
                        <a:pt x="152" y="61"/>
                        <a:pt x="159" y="53"/>
                      </a:cubicBezTo>
                      <a:cubicBezTo>
                        <a:pt x="162" y="51"/>
                        <a:pt x="163" y="48"/>
                        <a:pt x="166" y="45"/>
                      </a:cubicBezTo>
                      <a:cubicBezTo>
                        <a:pt x="166" y="47"/>
                        <a:pt x="166" y="48"/>
                        <a:pt x="166" y="50"/>
                      </a:cubicBezTo>
                      <a:cubicBezTo>
                        <a:pt x="166" y="57"/>
                        <a:pt x="166" y="63"/>
                        <a:pt x="166" y="70"/>
                      </a:cubicBezTo>
                      <a:cubicBezTo>
                        <a:pt x="166" y="83"/>
                        <a:pt x="167" y="95"/>
                        <a:pt x="167" y="108"/>
                      </a:cubicBezTo>
                      <a:cubicBezTo>
                        <a:pt x="166" y="131"/>
                        <a:pt x="161" y="155"/>
                        <a:pt x="156" y="178"/>
                      </a:cubicBezTo>
                      <a:cubicBezTo>
                        <a:pt x="151" y="191"/>
                        <a:pt x="145" y="203"/>
                        <a:pt x="141" y="216"/>
                      </a:cubicBezTo>
                      <a:cubicBezTo>
                        <a:pt x="135" y="228"/>
                        <a:pt x="129" y="239"/>
                        <a:pt x="124" y="249"/>
                      </a:cubicBezTo>
                      <a:lnTo>
                        <a:pt x="122" y="251"/>
                      </a:lnTo>
                      <a:cubicBezTo>
                        <a:pt x="116" y="258"/>
                        <a:pt x="116" y="270"/>
                        <a:pt x="125" y="277"/>
                      </a:cubicBezTo>
                      <a:cubicBezTo>
                        <a:pt x="132" y="283"/>
                        <a:pt x="145" y="283"/>
                        <a:pt x="151" y="274"/>
                      </a:cubicBezTo>
                      <a:cubicBezTo>
                        <a:pt x="156" y="268"/>
                        <a:pt x="159" y="262"/>
                        <a:pt x="161" y="257"/>
                      </a:cubicBezTo>
                      <a:cubicBezTo>
                        <a:pt x="166" y="249"/>
                        <a:pt x="170" y="242"/>
                        <a:pt x="173" y="233"/>
                      </a:cubicBezTo>
                      <a:cubicBezTo>
                        <a:pt x="176" y="226"/>
                        <a:pt x="179" y="219"/>
                        <a:pt x="183" y="212"/>
                      </a:cubicBezTo>
                      <a:cubicBezTo>
                        <a:pt x="188" y="203"/>
                        <a:pt x="191" y="194"/>
                        <a:pt x="194" y="184"/>
                      </a:cubicBezTo>
                      <a:cubicBezTo>
                        <a:pt x="198" y="166"/>
                        <a:pt x="202" y="149"/>
                        <a:pt x="204" y="131"/>
                      </a:cubicBezTo>
                      <a:cubicBezTo>
                        <a:pt x="205" y="121"/>
                        <a:pt x="205" y="110"/>
                        <a:pt x="205" y="99"/>
                      </a:cubicBezTo>
                      <a:cubicBezTo>
                        <a:pt x="205" y="91"/>
                        <a:pt x="205" y="80"/>
                        <a:pt x="204" y="72"/>
                      </a:cubicBezTo>
                      <a:cubicBezTo>
                        <a:pt x="204" y="63"/>
                        <a:pt x="204" y="54"/>
                        <a:pt x="204" y="44"/>
                      </a:cubicBezTo>
                      <a:cubicBezTo>
                        <a:pt x="204" y="40"/>
                        <a:pt x="204" y="34"/>
                        <a:pt x="204" y="29"/>
                      </a:cubicBezTo>
                      <a:cubicBezTo>
                        <a:pt x="204" y="25"/>
                        <a:pt x="202" y="22"/>
                        <a:pt x="201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7" name="Google Shape;7727;p27"/>
                <p:cNvSpPr/>
                <p:nvPr/>
              </p:nvSpPr>
              <p:spPr>
                <a:xfrm>
                  <a:off x="5896800" y="4385160"/>
                  <a:ext cx="87480" cy="17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87" extrusionOk="0">
                      <a:moveTo>
                        <a:pt x="229" y="33"/>
                      </a:moveTo>
                      <a:cubicBezTo>
                        <a:pt x="226" y="25"/>
                        <a:pt x="221" y="17"/>
                        <a:pt x="215" y="10"/>
                      </a:cubicBezTo>
                      <a:cubicBezTo>
                        <a:pt x="212" y="7"/>
                        <a:pt x="210" y="4"/>
                        <a:pt x="207" y="3"/>
                      </a:cubicBezTo>
                      <a:cubicBezTo>
                        <a:pt x="204" y="1"/>
                        <a:pt x="199" y="0"/>
                        <a:pt x="195" y="0"/>
                      </a:cubicBezTo>
                      <a:cubicBezTo>
                        <a:pt x="192" y="0"/>
                        <a:pt x="191" y="1"/>
                        <a:pt x="188" y="1"/>
                      </a:cubicBezTo>
                      <a:cubicBezTo>
                        <a:pt x="186" y="3"/>
                        <a:pt x="185" y="3"/>
                        <a:pt x="182" y="4"/>
                      </a:cubicBezTo>
                      <a:cubicBezTo>
                        <a:pt x="179" y="6"/>
                        <a:pt x="176" y="9"/>
                        <a:pt x="173" y="11"/>
                      </a:cubicBezTo>
                      <a:cubicBezTo>
                        <a:pt x="160" y="25"/>
                        <a:pt x="148" y="39"/>
                        <a:pt x="137" y="52"/>
                      </a:cubicBezTo>
                      <a:cubicBezTo>
                        <a:pt x="125" y="67"/>
                        <a:pt x="112" y="83"/>
                        <a:pt x="102" y="97"/>
                      </a:cubicBezTo>
                      <a:cubicBezTo>
                        <a:pt x="90" y="113"/>
                        <a:pt x="81" y="132"/>
                        <a:pt x="71" y="150"/>
                      </a:cubicBezTo>
                      <a:cubicBezTo>
                        <a:pt x="61" y="166"/>
                        <a:pt x="54" y="183"/>
                        <a:pt x="45" y="201"/>
                      </a:cubicBezTo>
                      <a:cubicBezTo>
                        <a:pt x="38" y="217"/>
                        <a:pt x="29" y="234"/>
                        <a:pt x="22" y="250"/>
                      </a:cubicBezTo>
                      <a:cubicBezTo>
                        <a:pt x="14" y="268"/>
                        <a:pt x="9" y="287"/>
                        <a:pt x="4" y="306"/>
                      </a:cubicBezTo>
                      <a:cubicBezTo>
                        <a:pt x="3" y="315"/>
                        <a:pt x="1" y="323"/>
                        <a:pt x="1" y="331"/>
                      </a:cubicBezTo>
                      <a:cubicBezTo>
                        <a:pt x="0" y="339"/>
                        <a:pt x="0" y="349"/>
                        <a:pt x="0" y="358"/>
                      </a:cubicBezTo>
                      <a:cubicBezTo>
                        <a:pt x="0" y="368"/>
                        <a:pt x="0" y="377"/>
                        <a:pt x="1" y="387"/>
                      </a:cubicBezTo>
                      <a:cubicBezTo>
                        <a:pt x="3" y="400"/>
                        <a:pt x="6" y="412"/>
                        <a:pt x="10" y="424"/>
                      </a:cubicBezTo>
                      <a:cubicBezTo>
                        <a:pt x="16" y="441"/>
                        <a:pt x="23" y="457"/>
                        <a:pt x="30" y="475"/>
                      </a:cubicBezTo>
                      <a:cubicBezTo>
                        <a:pt x="35" y="484"/>
                        <a:pt x="45" y="489"/>
                        <a:pt x="54" y="485"/>
                      </a:cubicBezTo>
                      <a:cubicBezTo>
                        <a:pt x="62" y="482"/>
                        <a:pt x="68" y="470"/>
                        <a:pt x="64" y="462"/>
                      </a:cubicBezTo>
                      <a:cubicBezTo>
                        <a:pt x="55" y="441"/>
                        <a:pt x="46" y="421"/>
                        <a:pt x="41" y="399"/>
                      </a:cubicBezTo>
                      <a:cubicBezTo>
                        <a:pt x="38" y="383"/>
                        <a:pt x="38" y="366"/>
                        <a:pt x="38" y="348"/>
                      </a:cubicBezTo>
                      <a:cubicBezTo>
                        <a:pt x="38" y="339"/>
                        <a:pt x="39" y="329"/>
                        <a:pt x="41" y="320"/>
                      </a:cubicBezTo>
                      <a:cubicBezTo>
                        <a:pt x="42" y="312"/>
                        <a:pt x="43" y="301"/>
                        <a:pt x="46" y="293"/>
                      </a:cubicBezTo>
                      <a:cubicBezTo>
                        <a:pt x="51" y="278"/>
                        <a:pt x="57" y="265"/>
                        <a:pt x="62" y="250"/>
                      </a:cubicBezTo>
                      <a:cubicBezTo>
                        <a:pt x="68" y="236"/>
                        <a:pt x="76" y="222"/>
                        <a:pt x="83" y="207"/>
                      </a:cubicBezTo>
                      <a:cubicBezTo>
                        <a:pt x="90" y="193"/>
                        <a:pt x="98" y="178"/>
                        <a:pt x="105" y="164"/>
                      </a:cubicBezTo>
                      <a:cubicBezTo>
                        <a:pt x="113" y="151"/>
                        <a:pt x="119" y="138"/>
                        <a:pt x="127" y="125"/>
                      </a:cubicBezTo>
                      <a:cubicBezTo>
                        <a:pt x="138" y="109"/>
                        <a:pt x="150" y="93"/>
                        <a:pt x="163" y="77"/>
                      </a:cubicBezTo>
                      <a:cubicBezTo>
                        <a:pt x="169" y="70"/>
                        <a:pt x="175" y="62"/>
                        <a:pt x="182" y="55"/>
                      </a:cubicBezTo>
                      <a:cubicBezTo>
                        <a:pt x="186" y="49"/>
                        <a:pt x="191" y="45"/>
                        <a:pt x="195" y="39"/>
                      </a:cubicBezTo>
                      <a:cubicBezTo>
                        <a:pt x="196" y="45"/>
                        <a:pt x="199" y="51"/>
                        <a:pt x="201" y="55"/>
                      </a:cubicBezTo>
                      <a:cubicBezTo>
                        <a:pt x="205" y="77"/>
                        <a:pt x="207" y="99"/>
                        <a:pt x="208" y="122"/>
                      </a:cubicBezTo>
                      <a:cubicBezTo>
                        <a:pt x="208" y="134"/>
                        <a:pt x="208" y="146"/>
                        <a:pt x="208" y="156"/>
                      </a:cubicBezTo>
                      <a:cubicBezTo>
                        <a:pt x="208" y="166"/>
                        <a:pt x="208" y="176"/>
                        <a:pt x="208" y="186"/>
                      </a:cubicBezTo>
                      <a:cubicBezTo>
                        <a:pt x="207" y="218"/>
                        <a:pt x="201" y="250"/>
                        <a:pt x="192" y="282"/>
                      </a:cubicBezTo>
                      <a:cubicBezTo>
                        <a:pt x="189" y="290"/>
                        <a:pt x="186" y="298"/>
                        <a:pt x="183" y="306"/>
                      </a:cubicBezTo>
                      <a:cubicBezTo>
                        <a:pt x="180" y="312"/>
                        <a:pt x="179" y="317"/>
                        <a:pt x="176" y="323"/>
                      </a:cubicBezTo>
                      <a:cubicBezTo>
                        <a:pt x="175" y="325"/>
                        <a:pt x="175" y="326"/>
                        <a:pt x="173" y="326"/>
                      </a:cubicBezTo>
                      <a:cubicBezTo>
                        <a:pt x="172" y="328"/>
                        <a:pt x="170" y="329"/>
                        <a:pt x="169" y="332"/>
                      </a:cubicBezTo>
                      <a:cubicBezTo>
                        <a:pt x="167" y="336"/>
                        <a:pt x="168" y="343"/>
                        <a:pt x="169" y="347"/>
                      </a:cubicBezTo>
                      <a:cubicBezTo>
                        <a:pt x="171" y="352"/>
                        <a:pt x="175" y="354"/>
                        <a:pt x="178" y="357"/>
                      </a:cubicBezTo>
                      <a:cubicBezTo>
                        <a:pt x="182" y="358"/>
                        <a:pt x="188" y="360"/>
                        <a:pt x="192" y="357"/>
                      </a:cubicBezTo>
                      <a:cubicBezTo>
                        <a:pt x="196" y="355"/>
                        <a:pt x="199" y="352"/>
                        <a:pt x="201" y="349"/>
                      </a:cubicBezTo>
                      <a:cubicBezTo>
                        <a:pt x="201" y="348"/>
                        <a:pt x="202" y="348"/>
                        <a:pt x="202" y="347"/>
                      </a:cubicBezTo>
                      <a:cubicBezTo>
                        <a:pt x="205" y="344"/>
                        <a:pt x="207" y="341"/>
                        <a:pt x="208" y="336"/>
                      </a:cubicBezTo>
                      <a:cubicBezTo>
                        <a:pt x="211" y="331"/>
                        <a:pt x="214" y="325"/>
                        <a:pt x="217" y="319"/>
                      </a:cubicBezTo>
                      <a:cubicBezTo>
                        <a:pt x="220" y="312"/>
                        <a:pt x="223" y="303"/>
                        <a:pt x="226" y="296"/>
                      </a:cubicBezTo>
                      <a:cubicBezTo>
                        <a:pt x="229" y="285"/>
                        <a:pt x="231" y="277"/>
                        <a:pt x="233" y="266"/>
                      </a:cubicBezTo>
                      <a:cubicBezTo>
                        <a:pt x="234" y="258"/>
                        <a:pt x="237" y="249"/>
                        <a:pt x="239" y="240"/>
                      </a:cubicBezTo>
                      <a:cubicBezTo>
                        <a:pt x="240" y="230"/>
                        <a:pt x="242" y="221"/>
                        <a:pt x="242" y="211"/>
                      </a:cubicBezTo>
                      <a:cubicBezTo>
                        <a:pt x="243" y="192"/>
                        <a:pt x="243" y="173"/>
                        <a:pt x="243" y="154"/>
                      </a:cubicBezTo>
                      <a:cubicBezTo>
                        <a:pt x="243" y="146"/>
                        <a:pt x="243" y="136"/>
                        <a:pt x="243" y="127"/>
                      </a:cubicBezTo>
                      <a:cubicBezTo>
                        <a:pt x="243" y="119"/>
                        <a:pt x="242" y="108"/>
                        <a:pt x="242" y="99"/>
                      </a:cubicBezTo>
                      <a:cubicBezTo>
                        <a:pt x="240" y="80"/>
                        <a:pt x="239" y="60"/>
                        <a:pt x="233" y="41"/>
                      </a:cubicBezTo>
                      <a:cubicBezTo>
                        <a:pt x="233" y="39"/>
                        <a:pt x="233" y="39"/>
                        <a:pt x="233" y="38"/>
                      </a:cubicBezTo>
                      <a:cubicBezTo>
                        <a:pt x="231" y="41"/>
                        <a:pt x="230" y="36"/>
                        <a:pt x="22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8" name="Google Shape;7728;p27"/>
                <p:cNvSpPr/>
                <p:nvPr/>
              </p:nvSpPr>
              <p:spPr>
                <a:xfrm>
                  <a:off x="5901120" y="4283280"/>
                  <a:ext cx="9576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510" extrusionOk="0">
                      <a:moveTo>
                        <a:pt x="254" y="48"/>
                      </a:moveTo>
                      <a:cubicBezTo>
                        <a:pt x="251" y="41"/>
                        <a:pt x="249" y="34"/>
                        <a:pt x="246" y="26"/>
                      </a:cubicBezTo>
                      <a:cubicBezTo>
                        <a:pt x="241" y="18"/>
                        <a:pt x="237" y="10"/>
                        <a:pt x="230" y="6"/>
                      </a:cubicBezTo>
                      <a:cubicBezTo>
                        <a:pt x="224" y="2"/>
                        <a:pt x="217" y="-1"/>
                        <a:pt x="209" y="0"/>
                      </a:cubicBezTo>
                      <a:cubicBezTo>
                        <a:pt x="203" y="2"/>
                        <a:pt x="199" y="3"/>
                        <a:pt x="195" y="6"/>
                      </a:cubicBezTo>
                      <a:cubicBezTo>
                        <a:pt x="189" y="10"/>
                        <a:pt x="183" y="16"/>
                        <a:pt x="179" y="22"/>
                      </a:cubicBezTo>
                      <a:cubicBezTo>
                        <a:pt x="167" y="35"/>
                        <a:pt x="157" y="50"/>
                        <a:pt x="147" y="63"/>
                      </a:cubicBezTo>
                      <a:cubicBezTo>
                        <a:pt x="131" y="86"/>
                        <a:pt x="117" y="109"/>
                        <a:pt x="103" y="133"/>
                      </a:cubicBezTo>
                      <a:cubicBezTo>
                        <a:pt x="93" y="149"/>
                        <a:pt x="82" y="163"/>
                        <a:pt x="72" y="181"/>
                      </a:cubicBezTo>
                      <a:cubicBezTo>
                        <a:pt x="62" y="197"/>
                        <a:pt x="53" y="214"/>
                        <a:pt x="45" y="232"/>
                      </a:cubicBezTo>
                      <a:cubicBezTo>
                        <a:pt x="37" y="248"/>
                        <a:pt x="29" y="265"/>
                        <a:pt x="23" y="283"/>
                      </a:cubicBezTo>
                      <a:cubicBezTo>
                        <a:pt x="15" y="302"/>
                        <a:pt x="10" y="321"/>
                        <a:pt x="5" y="340"/>
                      </a:cubicBezTo>
                      <a:cubicBezTo>
                        <a:pt x="-1" y="367"/>
                        <a:pt x="-1" y="395"/>
                        <a:pt x="1" y="423"/>
                      </a:cubicBezTo>
                      <a:cubicBezTo>
                        <a:pt x="2" y="437"/>
                        <a:pt x="5" y="450"/>
                        <a:pt x="10" y="463"/>
                      </a:cubicBezTo>
                      <a:cubicBezTo>
                        <a:pt x="11" y="469"/>
                        <a:pt x="13" y="474"/>
                        <a:pt x="15" y="480"/>
                      </a:cubicBezTo>
                      <a:cubicBezTo>
                        <a:pt x="18" y="487"/>
                        <a:pt x="21" y="493"/>
                        <a:pt x="24" y="498"/>
                      </a:cubicBezTo>
                      <a:cubicBezTo>
                        <a:pt x="27" y="503"/>
                        <a:pt x="29" y="506"/>
                        <a:pt x="33" y="509"/>
                      </a:cubicBezTo>
                      <a:cubicBezTo>
                        <a:pt x="37" y="510"/>
                        <a:pt x="44" y="511"/>
                        <a:pt x="48" y="509"/>
                      </a:cubicBezTo>
                      <a:cubicBezTo>
                        <a:pt x="53" y="508"/>
                        <a:pt x="55" y="503"/>
                        <a:pt x="58" y="500"/>
                      </a:cubicBezTo>
                      <a:cubicBezTo>
                        <a:pt x="59" y="496"/>
                        <a:pt x="61" y="490"/>
                        <a:pt x="58" y="485"/>
                      </a:cubicBezTo>
                      <a:cubicBezTo>
                        <a:pt x="50" y="471"/>
                        <a:pt x="45" y="456"/>
                        <a:pt x="40" y="440"/>
                      </a:cubicBezTo>
                      <a:cubicBezTo>
                        <a:pt x="37" y="423"/>
                        <a:pt x="36" y="407"/>
                        <a:pt x="36" y="389"/>
                      </a:cubicBezTo>
                      <a:cubicBezTo>
                        <a:pt x="37" y="369"/>
                        <a:pt x="39" y="348"/>
                        <a:pt x="45" y="328"/>
                      </a:cubicBezTo>
                      <a:cubicBezTo>
                        <a:pt x="49" y="316"/>
                        <a:pt x="52" y="306"/>
                        <a:pt x="56" y="294"/>
                      </a:cubicBezTo>
                      <a:cubicBezTo>
                        <a:pt x="61" y="283"/>
                        <a:pt x="65" y="271"/>
                        <a:pt x="71" y="261"/>
                      </a:cubicBezTo>
                      <a:cubicBezTo>
                        <a:pt x="81" y="239"/>
                        <a:pt x="91" y="216"/>
                        <a:pt x="104" y="195"/>
                      </a:cubicBezTo>
                      <a:cubicBezTo>
                        <a:pt x="113" y="182"/>
                        <a:pt x="122" y="168"/>
                        <a:pt x="131" y="155"/>
                      </a:cubicBezTo>
                      <a:cubicBezTo>
                        <a:pt x="141" y="140"/>
                        <a:pt x="149" y="124"/>
                        <a:pt x="158" y="108"/>
                      </a:cubicBezTo>
                      <a:cubicBezTo>
                        <a:pt x="167" y="95"/>
                        <a:pt x="176" y="80"/>
                        <a:pt x="184" y="69"/>
                      </a:cubicBezTo>
                      <a:cubicBezTo>
                        <a:pt x="189" y="63"/>
                        <a:pt x="195" y="56"/>
                        <a:pt x="200" y="50"/>
                      </a:cubicBezTo>
                      <a:cubicBezTo>
                        <a:pt x="203" y="47"/>
                        <a:pt x="206" y="42"/>
                        <a:pt x="209" y="40"/>
                      </a:cubicBezTo>
                      <a:lnTo>
                        <a:pt x="209" y="40"/>
                      </a:lnTo>
                      <a:cubicBezTo>
                        <a:pt x="217" y="53"/>
                        <a:pt x="221" y="67"/>
                        <a:pt x="224" y="82"/>
                      </a:cubicBezTo>
                      <a:cubicBezTo>
                        <a:pt x="228" y="99"/>
                        <a:pt x="230" y="117"/>
                        <a:pt x="230" y="134"/>
                      </a:cubicBezTo>
                      <a:cubicBezTo>
                        <a:pt x="230" y="146"/>
                        <a:pt x="228" y="158"/>
                        <a:pt x="227" y="168"/>
                      </a:cubicBezTo>
                      <a:cubicBezTo>
                        <a:pt x="225" y="179"/>
                        <a:pt x="224" y="190"/>
                        <a:pt x="221" y="200"/>
                      </a:cubicBezTo>
                      <a:cubicBezTo>
                        <a:pt x="217" y="213"/>
                        <a:pt x="212" y="225"/>
                        <a:pt x="206" y="238"/>
                      </a:cubicBezTo>
                      <a:cubicBezTo>
                        <a:pt x="200" y="251"/>
                        <a:pt x="195" y="262"/>
                        <a:pt x="187" y="274"/>
                      </a:cubicBezTo>
                      <a:cubicBezTo>
                        <a:pt x="186" y="277"/>
                        <a:pt x="184" y="278"/>
                        <a:pt x="183" y="281"/>
                      </a:cubicBezTo>
                      <a:cubicBezTo>
                        <a:pt x="182" y="283"/>
                        <a:pt x="180" y="286"/>
                        <a:pt x="179" y="287"/>
                      </a:cubicBezTo>
                      <a:cubicBezTo>
                        <a:pt x="174" y="290"/>
                        <a:pt x="173" y="295"/>
                        <a:pt x="171" y="299"/>
                      </a:cubicBezTo>
                      <a:cubicBezTo>
                        <a:pt x="170" y="304"/>
                        <a:pt x="171" y="309"/>
                        <a:pt x="174" y="312"/>
                      </a:cubicBezTo>
                      <a:cubicBezTo>
                        <a:pt x="177" y="316"/>
                        <a:pt x="182" y="318"/>
                        <a:pt x="186" y="319"/>
                      </a:cubicBezTo>
                      <a:cubicBezTo>
                        <a:pt x="192" y="321"/>
                        <a:pt x="195" y="319"/>
                        <a:pt x="199" y="316"/>
                      </a:cubicBezTo>
                      <a:cubicBezTo>
                        <a:pt x="203" y="313"/>
                        <a:pt x="206" y="309"/>
                        <a:pt x="209" y="306"/>
                      </a:cubicBezTo>
                      <a:cubicBezTo>
                        <a:pt x="212" y="303"/>
                        <a:pt x="214" y="299"/>
                        <a:pt x="217" y="294"/>
                      </a:cubicBezTo>
                      <a:cubicBezTo>
                        <a:pt x="221" y="287"/>
                        <a:pt x="227" y="278"/>
                        <a:pt x="231" y="270"/>
                      </a:cubicBezTo>
                      <a:cubicBezTo>
                        <a:pt x="238" y="254"/>
                        <a:pt x="246" y="238"/>
                        <a:pt x="251" y="222"/>
                      </a:cubicBezTo>
                      <a:cubicBezTo>
                        <a:pt x="254" y="213"/>
                        <a:pt x="257" y="203"/>
                        <a:pt x="260" y="192"/>
                      </a:cubicBezTo>
                      <a:cubicBezTo>
                        <a:pt x="262" y="184"/>
                        <a:pt x="263" y="175"/>
                        <a:pt x="263" y="166"/>
                      </a:cubicBezTo>
                      <a:cubicBezTo>
                        <a:pt x="265" y="147"/>
                        <a:pt x="266" y="127"/>
                        <a:pt x="265" y="107"/>
                      </a:cubicBezTo>
                      <a:cubicBezTo>
                        <a:pt x="263" y="98"/>
                        <a:pt x="263" y="88"/>
                        <a:pt x="260" y="79"/>
                      </a:cubicBezTo>
                      <a:cubicBezTo>
                        <a:pt x="259" y="73"/>
                        <a:pt x="257" y="67"/>
                        <a:pt x="256" y="61"/>
                      </a:cubicBezTo>
                      <a:cubicBezTo>
                        <a:pt x="257" y="57"/>
                        <a:pt x="256" y="53"/>
                        <a:pt x="254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9" name="Google Shape;7729;p27"/>
                <p:cNvSpPr/>
                <p:nvPr/>
              </p:nvSpPr>
              <p:spPr>
                <a:xfrm>
                  <a:off x="5833080" y="4470840"/>
                  <a:ext cx="83160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350" extrusionOk="0">
                      <a:moveTo>
                        <a:pt x="226" y="213"/>
                      </a:moveTo>
                      <a:cubicBezTo>
                        <a:pt x="225" y="209"/>
                        <a:pt x="223" y="206"/>
                        <a:pt x="222" y="202"/>
                      </a:cubicBezTo>
                      <a:cubicBezTo>
                        <a:pt x="218" y="193"/>
                        <a:pt x="215" y="184"/>
                        <a:pt x="210" y="176"/>
                      </a:cubicBezTo>
                      <a:cubicBezTo>
                        <a:pt x="202" y="158"/>
                        <a:pt x="190" y="142"/>
                        <a:pt x="177" y="128"/>
                      </a:cubicBezTo>
                      <a:cubicBezTo>
                        <a:pt x="169" y="120"/>
                        <a:pt x="162" y="113"/>
                        <a:pt x="155" y="106"/>
                      </a:cubicBezTo>
                      <a:cubicBezTo>
                        <a:pt x="149" y="100"/>
                        <a:pt x="142" y="93"/>
                        <a:pt x="136" y="87"/>
                      </a:cubicBezTo>
                      <a:cubicBezTo>
                        <a:pt x="123" y="74"/>
                        <a:pt x="107" y="62"/>
                        <a:pt x="92" y="50"/>
                      </a:cubicBezTo>
                      <a:cubicBezTo>
                        <a:pt x="79" y="39"/>
                        <a:pt x="66" y="26"/>
                        <a:pt x="51" y="15"/>
                      </a:cubicBezTo>
                      <a:cubicBezTo>
                        <a:pt x="44" y="9"/>
                        <a:pt x="35" y="2"/>
                        <a:pt x="27" y="1"/>
                      </a:cubicBezTo>
                      <a:cubicBezTo>
                        <a:pt x="17" y="-2"/>
                        <a:pt x="8" y="4"/>
                        <a:pt x="3" y="12"/>
                      </a:cubicBezTo>
                      <a:cubicBezTo>
                        <a:pt x="0" y="18"/>
                        <a:pt x="0" y="27"/>
                        <a:pt x="0" y="33"/>
                      </a:cubicBezTo>
                      <a:cubicBezTo>
                        <a:pt x="0" y="42"/>
                        <a:pt x="0" y="50"/>
                        <a:pt x="0" y="58"/>
                      </a:cubicBezTo>
                      <a:cubicBezTo>
                        <a:pt x="0" y="66"/>
                        <a:pt x="2" y="77"/>
                        <a:pt x="3" y="85"/>
                      </a:cubicBezTo>
                      <a:cubicBezTo>
                        <a:pt x="5" y="95"/>
                        <a:pt x="8" y="106"/>
                        <a:pt x="11" y="116"/>
                      </a:cubicBezTo>
                      <a:cubicBezTo>
                        <a:pt x="12" y="125"/>
                        <a:pt x="15" y="133"/>
                        <a:pt x="18" y="142"/>
                      </a:cubicBezTo>
                      <a:cubicBezTo>
                        <a:pt x="24" y="158"/>
                        <a:pt x="30" y="174"/>
                        <a:pt x="38" y="190"/>
                      </a:cubicBezTo>
                      <a:cubicBezTo>
                        <a:pt x="47" y="208"/>
                        <a:pt x="56" y="224"/>
                        <a:pt x="66" y="240"/>
                      </a:cubicBezTo>
                      <a:cubicBezTo>
                        <a:pt x="76" y="254"/>
                        <a:pt x="86" y="269"/>
                        <a:pt x="98" y="282"/>
                      </a:cubicBezTo>
                      <a:cubicBezTo>
                        <a:pt x="110" y="295"/>
                        <a:pt x="121" y="308"/>
                        <a:pt x="135" y="320"/>
                      </a:cubicBezTo>
                      <a:cubicBezTo>
                        <a:pt x="142" y="326"/>
                        <a:pt x="148" y="331"/>
                        <a:pt x="155" y="337"/>
                      </a:cubicBezTo>
                      <a:cubicBezTo>
                        <a:pt x="159" y="340"/>
                        <a:pt x="162" y="343"/>
                        <a:pt x="165" y="346"/>
                      </a:cubicBezTo>
                      <a:cubicBezTo>
                        <a:pt x="172" y="352"/>
                        <a:pt x="184" y="350"/>
                        <a:pt x="191" y="343"/>
                      </a:cubicBezTo>
                      <a:cubicBezTo>
                        <a:pt x="197" y="336"/>
                        <a:pt x="196" y="324"/>
                        <a:pt x="188" y="317"/>
                      </a:cubicBezTo>
                      <a:cubicBezTo>
                        <a:pt x="183" y="313"/>
                        <a:pt x="177" y="308"/>
                        <a:pt x="171" y="302"/>
                      </a:cubicBezTo>
                      <a:cubicBezTo>
                        <a:pt x="159" y="294"/>
                        <a:pt x="149" y="283"/>
                        <a:pt x="140" y="273"/>
                      </a:cubicBezTo>
                      <a:cubicBezTo>
                        <a:pt x="130" y="262"/>
                        <a:pt x="120" y="250"/>
                        <a:pt x="110" y="237"/>
                      </a:cubicBezTo>
                      <a:cubicBezTo>
                        <a:pt x="100" y="225"/>
                        <a:pt x="92" y="212"/>
                        <a:pt x="84" y="199"/>
                      </a:cubicBezTo>
                      <a:cubicBezTo>
                        <a:pt x="75" y="183"/>
                        <a:pt x="68" y="167"/>
                        <a:pt x="60" y="151"/>
                      </a:cubicBezTo>
                      <a:cubicBezTo>
                        <a:pt x="53" y="133"/>
                        <a:pt x="47" y="117"/>
                        <a:pt x="43" y="98"/>
                      </a:cubicBezTo>
                      <a:cubicBezTo>
                        <a:pt x="40" y="87"/>
                        <a:pt x="38" y="74"/>
                        <a:pt x="37" y="60"/>
                      </a:cubicBezTo>
                      <a:cubicBezTo>
                        <a:pt x="37" y="56"/>
                        <a:pt x="37" y="52"/>
                        <a:pt x="37" y="47"/>
                      </a:cubicBezTo>
                      <a:cubicBezTo>
                        <a:pt x="40" y="50"/>
                        <a:pt x="43" y="53"/>
                        <a:pt x="46" y="55"/>
                      </a:cubicBezTo>
                      <a:cubicBezTo>
                        <a:pt x="57" y="65"/>
                        <a:pt x="68" y="75"/>
                        <a:pt x="79" y="84"/>
                      </a:cubicBezTo>
                      <a:cubicBezTo>
                        <a:pt x="91" y="94"/>
                        <a:pt x="102" y="103"/>
                        <a:pt x="113" y="113"/>
                      </a:cubicBezTo>
                      <a:cubicBezTo>
                        <a:pt x="118" y="119"/>
                        <a:pt x="123" y="123"/>
                        <a:pt x="129" y="129"/>
                      </a:cubicBezTo>
                      <a:cubicBezTo>
                        <a:pt x="133" y="133"/>
                        <a:pt x="139" y="138"/>
                        <a:pt x="143" y="144"/>
                      </a:cubicBezTo>
                      <a:cubicBezTo>
                        <a:pt x="155" y="155"/>
                        <a:pt x="165" y="168"/>
                        <a:pt x="174" y="181"/>
                      </a:cubicBezTo>
                      <a:cubicBezTo>
                        <a:pt x="178" y="190"/>
                        <a:pt x="183" y="199"/>
                        <a:pt x="186" y="208"/>
                      </a:cubicBezTo>
                      <a:cubicBezTo>
                        <a:pt x="187" y="212"/>
                        <a:pt x="190" y="218"/>
                        <a:pt x="191" y="222"/>
                      </a:cubicBezTo>
                      <a:cubicBezTo>
                        <a:pt x="193" y="227"/>
                        <a:pt x="195" y="233"/>
                        <a:pt x="196" y="237"/>
                      </a:cubicBezTo>
                      <a:cubicBezTo>
                        <a:pt x="198" y="242"/>
                        <a:pt x="202" y="246"/>
                        <a:pt x="204" y="247"/>
                      </a:cubicBezTo>
                      <a:cubicBezTo>
                        <a:pt x="209" y="248"/>
                        <a:pt x="215" y="248"/>
                        <a:pt x="219" y="247"/>
                      </a:cubicBezTo>
                      <a:cubicBezTo>
                        <a:pt x="223" y="246"/>
                        <a:pt x="226" y="241"/>
                        <a:pt x="229" y="238"/>
                      </a:cubicBezTo>
                      <a:cubicBezTo>
                        <a:pt x="231" y="234"/>
                        <a:pt x="231" y="229"/>
                        <a:pt x="229" y="224"/>
                      </a:cubicBezTo>
                      <a:cubicBezTo>
                        <a:pt x="229" y="222"/>
                        <a:pt x="228" y="221"/>
                        <a:pt x="228" y="219"/>
                      </a:cubicBezTo>
                      <a:cubicBezTo>
                        <a:pt x="228" y="218"/>
                        <a:pt x="226" y="215"/>
                        <a:pt x="226" y="2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0" name="Google Shape;7730;p27"/>
                <p:cNvSpPr/>
                <p:nvPr/>
              </p:nvSpPr>
              <p:spPr>
                <a:xfrm>
                  <a:off x="5801760" y="4341960"/>
                  <a:ext cx="116280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95" extrusionOk="0">
                      <a:moveTo>
                        <a:pt x="322" y="343"/>
                      </a:moveTo>
                      <a:cubicBezTo>
                        <a:pt x="315" y="324"/>
                        <a:pt x="309" y="305"/>
                        <a:pt x="300" y="287"/>
                      </a:cubicBezTo>
                      <a:cubicBezTo>
                        <a:pt x="291" y="268"/>
                        <a:pt x="278" y="252"/>
                        <a:pt x="267" y="236"/>
                      </a:cubicBezTo>
                      <a:cubicBezTo>
                        <a:pt x="255" y="222"/>
                        <a:pt x="243" y="207"/>
                        <a:pt x="232" y="194"/>
                      </a:cubicBezTo>
                      <a:cubicBezTo>
                        <a:pt x="219" y="180"/>
                        <a:pt x="204" y="165"/>
                        <a:pt x="191" y="150"/>
                      </a:cubicBezTo>
                      <a:cubicBezTo>
                        <a:pt x="175" y="133"/>
                        <a:pt x="157" y="117"/>
                        <a:pt x="141" y="99"/>
                      </a:cubicBezTo>
                      <a:cubicBezTo>
                        <a:pt x="128" y="86"/>
                        <a:pt x="117" y="72"/>
                        <a:pt x="102" y="59"/>
                      </a:cubicBezTo>
                      <a:cubicBezTo>
                        <a:pt x="89" y="46"/>
                        <a:pt x="74" y="34"/>
                        <a:pt x="61" y="21"/>
                      </a:cubicBezTo>
                      <a:cubicBezTo>
                        <a:pt x="58" y="18"/>
                        <a:pt x="55" y="15"/>
                        <a:pt x="53" y="12"/>
                      </a:cubicBezTo>
                      <a:cubicBezTo>
                        <a:pt x="50" y="11"/>
                        <a:pt x="48" y="9"/>
                        <a:pt x="45" y="6"/>
                      </a:cubicBezTo>
                      <a:cubicBezTo>
                        <a:pt x="42" y="5"/>
                        <a:pt x="39" y="4"/>
                        <a:pt x="36" y="2"/>
                      </a:cubicBezTo>
                      <a:cubicBezTo>
                        <a:pt x="34" y="1"/>
                        <a:pt x="31" y="0"/>
                        <a:pt x="28" y="0"/>
                      </a:cubicBezTo>
                      <a:cubicBezTo>
                        <a:pt x="25" y="0"/>
                        <a:pt x="23" y="0"/>
                        <a:pt x="20" y="2"/>
                      </a:cubicBezTo>
                      <a:cubicBezTo>
                        <a:pt x="19" y="2"/>
                        <a:pt x="19" y="2"/>
                        <a:pt x="18" y="3"/>
                      </a:cubicBezTo>
                      <a:cubicBezTo>
                        <a:pt x="15" y="5"/>
                        <a:pt x="12" y="6"/>
                        <a:pt x="10" y="9"/>
                      </a:cubicBezTo>
                      <a:cubicBezTo>
                        <a:pt x="7" y="12"/>
                        <a:pt x="6" y="13"/>
                        <a:pt x="4" y="16"/>
                      </a:cubicBezTo>
                      <a:cubicBezTo>
                        <a:pt x="3" y="19"/>
                        <a:pt x="3" y="22"/>
                        <a:pt x="2" y="25"/>
                      </a:cubicBezTo>
                      <a:cubicBezTo>
                        <a:pt x="2" y="28"/>
                        <a:pt x="0" y="29"/>
                        <a:pt x="0" y="32"/>
                      </a:cubicBezTo>
                      <a:cubicBezTo>
                        <a:pt x="0" y="40"/>
                        <a:pt x="0" y="47"/>
                        <a:pt x="0" y="54"/>
                      </a:cubicBezTo>
                      <a:cubicBezTo>
                        <a:pt x="0" y="63"/>
                        <a:pt x="2" y="72"/>
                        <a:pt x="3" y="80"/>
                      </a:cubicBezTo>
                      <a:cubicBezTo>
                        <a:pt x="4" y="89"/>
                        <a:pt x="6" y="99"/>
                        <a:pt x="7" y="108"/>
                      </a:cubicBezTo>
                      <a:cubicBezTo>
                        <a:pt x="9" y="117"/>
                        <a:pt x="12" y="126"/>
                        <a:pt x="13" y="133"/>
                      </a:cubicBezTo>
                      <a:cubicBezTo>
                        <a:pt x="16" y="143"/>
                        <a:pt x="18" y="153"/>
                        <a:pt x="20" y="164"/>
                      </a:cubicBezTo>
                      <a:cubicBezTo>
                        <a:pt x="25" y="182"/>
                        <a:pt x="31" y="200"/>
                        <a:pt x="35" y="217"/>
                      </a:cubicBezTo>
                      <a:cubicBezTo>
                        <a:pt x="38" y="226"/>
                        <a:pt x="39" y="235"/>
                        <a:pt x="44" y="242"/>
                      </a:cubicBezTo>
                      <a:cubicBezTo>
                        <a:pt x="47" y="251"/>
                        <a:pt x="51" y="260"/>
                        <a:pt x="54" y="267"/>
                      </a:cubicBezTo>
                      <a:cubicBezTo>
                        <a:pt x="61" y="283"/>
                        <a:pt x="67" y="298"/>
                        <a:pt x="74" y="314"/>
                      </a:cubicBezTo>
                      <a:cubicBezTo>
                        <a:pt x="80" y="325"/>
                        <a:pt x="86" y="338"/>
                        <a:pt x="92" y="349"/>
                      </a:cubicBezTo>
                      <a:cubicBezTo>
                        <a:pt x="98" y="361"/>
                        <a:pt x="104" y="372"/>
                        <a:pt x="109" y="384"/>
                      </a:cubicBezTo>
                      <a:cubicBezTo>
                        <a:pt x="112" y="388"/>
                        <a:pt x="114" y="391"/>
                        <a:pt x="118" y="394"/>
                      </a:cubicBezTo>
                      <a:cubicBezTo>
                        <a:pt x="122" y="395"/>
                        <a:pt x="129" y="396"/>
                        <a:pt x="133" y="394"/>
                      </a:cubicBezTo>
                      <a:cubicBezTo>
                        <a:pt x="138" y="393"/>
                        <a:pt x="140" y="388"/>
                        <a:pt x="143" y="385"/>
                      </a:cubicBezTo>
                      <a:cubicBezTo>
                        <a:pt x="144" y="381"/>
                        <a:pt x="146" y="375"/>
                        <a:pt x="143" y="370"/>
                      </a:cubicBezTo>
                      <a:cubicBezTo>
                        <a:pt x="136" y="357"/>
                        <a:pt x="128" y="343"/>
                        <a:pt x="121" y="330"/>
                      </a:cubicBezTo>
                      <a:cubicBezTo>
                        <a:pt x="114" y="315"/>
                        <a:pt x="106" y="301"/>
                        <a:pt x="99" y="286"/>
                      </a:cubicBezTo>
                      <a:cubicBezTo>
                        <a:pt x="92" y="272"/>
                        <a:pt x="86" y="255"/>
                        <a:pt x="79" y="239"/>
                      </a:cubicBezTo>
                      <a:cubicBezTo>
                        <a:pt x="71" y="222"/>
                        <a:pt x="67" y="204"/>
                        <a:pt x="61" y="187"/>
                      </a:cubicBezTo>
                      <a:cubicBezTo>
                        <a:pt x="58" y="174"/>
                        <a:pt x="54" y="162"/>
                        <a:pt x="51" y="149"/>
                      </a:cubicBezTo>
                      <a:cubicBezTo>
                        <a:pt x="47" y="131"/>
                        <a:pt x="42" y="113"/>
                        <a:pt x="38" y="95"/>
                      </a:cubicBezTo>
                      <a:cubicBezTo>
                        <a:pt x="36" y="85"/>
                        <a:pt x="35" y="75"/>
                        <a:pt x="34" y="64"/>
                      </a:cubicBezTo>
                      <a:cubicBezTo>
                        <a:pt x="32" y="59"/>
                        <a:pt x="32" y="53"/>
                        <a:pt x="32" y="47"/>
                      </a:cubicBezTo>
                      <a:cubicBezTo>
                        <a:pt x="34" y="48"/>
                        <a:pt x="35" y="48"/>
                        <a:pt x="35" y="50"/>
                      </a:cubicBezTo>
                      <a:cubicBezTo>
                        <a:pt x="41" y="56"/>
                        <a:pt x="47" y="60"/>
                        <a:pt x="53" y="66"/>
                      </a:cubicBezTo>
                      <a:cubicBezTo>
                        <a:pt x="63" y="76"/>
                        <a:pt x="73" y="85"/>
                        <a:pt x="83" y="95"/>
                      </a:cubicBezTo>
                      <a:cubicBezTo>
                        <a:pt x="98" y="111"/>
                        <a:pt x="112" y="126"/>
                        <a:pt x="127" y="142"/>
                      </a:cubicBezTo>
                      <a:cubicBezTo>
                        <a:pt x="141" y="156"/>
                        <a:pt x="155" y="171"/>
                        <a:pt x="169" y="185"/>
                      </a:cubicBezTo>
                      <a:cubicBezTo>
                        <a:pt x="187" y="203"/>
                        <a:pt x="203" y="222"/>
                        <a:pt x="219" y="241"/>
                      </a:cubicBezTo>
                      <a:cubicBezTo>
                        <a:pt x="227" y="251"/>
                        <a:pt x="235" y="261"/>
                        <a:pt x="242" y="271"/>
                      </a:cubicBezTo>
                      <a:cubicBezTo>
                        <a:pt x="249" y="280"/>
                        <a:pt x="255" y="290"/>
                        <a:pt x="261" y="300"/>
                      </a:cubicBezTo>
                      <a:cubicBezTo>
                        <a:pt x="270" y="319"/>
                        <a:pt x="277" y="338"/>
                        <a:pt x="283" y="357"/>
                      </a:cubicBezTo>
                      <a:cubicBezTo>
                        <a:pt x="286" y="366"/>
                        <a:pt x="297" y="370"/>
                        <a:pt x="306" y="367"/>
                      </a:cubicBezTo>
                      <a:cubicBezTo>
                        <a:pt x="321" y="363"/>
                        <a:pt x="325" y="353"/>
                        <a:pt x="322" y="3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1" name="Google Shape;7731;p27"/>
                <p:cNvSpPr/>
                <p:nvPr/>
              </p:nvSpPr>
              <p:spPr>
                <a:xfrm>
                  <a:off x="5804280" y="4245120"/>
                  <a:ext cx="11052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475" extrusionOk="0">
                      <a:moveTo>
                        <a:pt x="305" y="441"/>
                      </a:moveTo>
                      <a:cubicBezTo>
                        <a:pt x="302" y="430"/>
                        <a:pt x="299" y="419"/>
                        <a:pt x="295" y="408"/>
                      </a:cubicBezTo>
                      <a:cubicBezTo>
                        <a:pt x="290" y="393"/>
                        <a:pt x="283" y="379"/>
                        <a:pt x="277" y="364"/>
                      </a:cubicBezTo>
                      <a:cubicBezTo>
                        <a:pt x="270" y="347"/>
                        <a:pt x="263" y="331"/>
                        <a:pt x="255" y="313"/>
                      </a:cubicBezTo>
                      <a:cubicBezTo>
                        <a:pt x="248" y="296"/>
                        <a:pt x="241" y="280"/>
                        <a:pt x="232" y="262"/>
                      </a:cubicBezTo>
                      <a:cubicBezTo>
                        <a:pt x="216" y="227"/>
                        <a:pt x="194" y="195"/>
                        <a:pt x="175" y="162"/>
                      </a:cubicBezTo>
                      <a:cubicBezTo>
                        <a:pt x="171" y="153"/>
                        <a:pt x="165" y="146"/>
                        <a:pt x="159" y="137"/>
                      </a:cubicBezTo>
                      <a:cubicBezTo>
                        <a:pt x="153" y="129"/>
                        <a:pt x="149" y="122"/>
                        <a:pt x="143" y="115"/>
                      </a:cubicBezTo>
                      <a:cubicBezTo>
                        <a:pt x="133" y="100"/>
                        <a:pt x="120" y="86"/>
                        <a:pt x="110" y="70"/>
                      </a:cubicBezTo>
                      <a:cubicBezTo>
                        <a:pt x="104" y="62"/>
                        <a:pt x="98" y="55"/>
                        <a:pt x="94" y="48"/>
                      </a:cubicBezTo>
                      <a:cubicBezTo>
                        <a:pt x="88" y="39"/>
                        <a:pt x="82" y="32"/>
                        <a:pt x="75" y="25"/>
                      </a:cubicBezTo>
                      <a:cubicBezTo>
                        <a:pt x="72" y="22"/>
                        <a:pt x="69" y="19"/>
                        <a:pt x="66" y="16"/>
                      </a:cubicBezTo>
                      <a:cubicBezTo>
                        <a:pt x="62" y="11"/>
                        <a:pt x="56" y="9"/>
                        <a:pt x="51" y="6"/>
                      </a:cubicBezTo>
                      <a:cubicBezTo>
                        <a:pt x="48" y="4"/>
                        <a:pt x="44" y="3"/>
                        <a:pt x="41" y="1"/>
                      </a:cubicBezTo>
                      <a:cubicBezTo>
                        <a:pt x="38" y="0"/>
                        <a:pt x="35" y="0"/>
                        <a:pt x="32" y="0"/>
                      </a:cubicBezTo>
                      <a:cubicBezTo>
                        <a:pt x="29" y="0"/>
                        <a:pt x="27" y="0"/>
                        <a:pt x="24" y="1"/>
                      </a:cubicBezTo>
                      <a:cubicBezTo>
                        <a:pt x="21" y="3"/>
                        <a:pt x="19" y="3"/>
                        <a:pt x="18" y="6"/>
                      </a:cubicBezTo>
                      <a:cubicBezTo>
                        <a:pt x="16" y="7"/>
                        <a:pt x="13" y="9"/>
                        <a:pt x="12" y="11"/>
                      </a:cubicBezTo>
                      <a:cubicBezTo>
                        <a:pt x="11" y="14"/>
                        <a:pt x="9" y="17"/>
                        <a:pt x="6" y="19"/>
                      </a:cubicBezTo>
                      <a:cubicBezTo>
                        <a:pt x="3" y="23"/>
                        <a:pt x="2" y="29"/>
                        <a:pt x="2" y="33"/>
                      </a:cubicBezTo>
                      <a:cubicBezTo>
                        <a:pt x="0" y="38"/>
                        <a:pt x="0" y="42"/>
                        <a:pt x="0" y="46"/>
                      </a:cubicBezTo>
                      <a:cubicBezTo>
                        <a:pt x="0" y="57"/>
                        <a:pt x="0" y="67"/>
                        <a:pt x="0" y="77"/>
                      </a:cubicBezTo>
                      <a:cubicBezTo>
                        <a:pt x="0" y="96"/>
                        <a:pt x="5" y="113"/>
                        <a:pt x="8" y="131"/>
                      </a:cubicBezTo>
                      <a:cubicBezTo>
                        <a:pt x="11" y="147"/>
                        <a:pt x="12" y="163"/>
                        <a:pt x="16" y="179"/>
                      </a:cubicBezTo>
                      <a:cubicBezTo>
                        <a:pt x="21" y="198"/>
                        <a:pt x="24" y="215"/>
                        <a:pt x="28" y="234"/>
                      </a:cubicBezTo>
                      <a:cubicBezTo>
                        <a:pt x="32" y="250"/>
                        <a:pt x="37" y="266"/>
                        <a:pt x="43" y="282"/>
                      </a:cubicBezTo>
                      <a:cubicBezTo>
                        <a:pt x="46" y="290"/>
                        <a:pt x="47" y="298"/>
                        <a:pt x="50" y="306"/>
                      </a:cubicBezTo>
                      <a:cubicBezTo>
                        <a:pt x="53" y="315"/>
                        <a:pt x="57" y="323"/>
                        <a:pt x="60" y="332"/>
                      </a:cubicBezTo>
                      <a:cubicBezTo>
                        <a:pt x="64" y="341"/>
                        <a:pt x="75" y="347"/>
                        <a:pt x="83" y="342"/>
                      </a:cubicBezTo>
                      <a:cubicBezTo>
                        <a:pt x="92" y="339"/>
                        <a:pt x="99" y="328"/>
                        <a:pt x="94" y="319"/>
                      </a:cubicBezTo>
                      <a:cubicBezTo>
                        <a:pt x="90" y="310"/>
                        <a:pt x="86" y="301"/>
                        <a:pt x="83" y="293"/>
                      </a:cubicBezTo>
                      <a:cubicBezTo>
                        <a:pt x="80" y="284"/>
                        <a:pt x="78" y="275"/>
                        <a:pt x="75" y="266"/>
                      </a:cubicBezTo>
                      <a:cubicBezTo>
                        <a:pt x="69" y="249"/>
                        <a:pt x="64" y="233"/>
                        <a:pt x="60" y="215"/>
                      </a:cubicBezTo>
                      <a:cubicBezTo>
                        <a:pt x="54" y="188"/>
                        <a:pt x="48" y="162"/>
                        <a:pt x="44" y="134"/>
                      </a:cubicBezTo>
                      <a:cubicBezTo>
                        <a:pt x="43" y="121"/>
                        <a:pt x="40" y="108"/>
                        <a:pt x="38" y="95"/>
                      </a:cubicBezTo>
                      <a:cubicBezTo>
                        <a:pt x="37" y="81"/>
                        <a:pt x="35" y="68"/>
                        <a:pt x="37" y="55"/>
                      </a:cubicBezTo>
                      <a:cubicBezTo>
                        <a:pt x="37" y="49"/>
                        <a:pt x="37" y="45"/>
                        <a:pt x="38" y="39"/>
                      </a:cubicBezTo>
                      <a:cubicBezTo>
                        <a:pt x="43" y="42"/>
                        <a:pt x="48" y="46"/>
                        <a:pt x="53" y="51"/>
                      </a:cubicBezTo>
                      <a:cubicBezTo>
                        <a:pt x="59" y="57"/>
                        <a:pt x="63" y="62"/>
                        <a:pt x="67" y="70"/>
                      </a:cubicBezTo>
                      <a:cubicBezTo>
                        <a:pt x="73" y="77"/>
                        <a:pt x="78" y="84"/>
                        <a:pt x="83" y="92"/>
                      </a:cubicBezTo>
                      <a:cubicBezTo>
                        <a:pt x="95" y="106"/>
                        <a:pt x="107" y="121"/>
                        <a:pt x="117" y="137"/>
                      </a:cubicBezTo>
                      <a:cubicBezTo>
                        <a:pt x="123" y="144"/>
                        <a:pt x="129" y="151"/>
                        <a:pt x="133" y="159"/>
                      </a:cubicBezTo>
                      <a:cubicBezTo>
                        <a:pt x="139" y="166"/>
                        <a:pt x="143" y="175"/>
                        <a:pt x="148" y="182"/>
                      </a:cubicBezTo>
                      <a:cubicBezTo>
                        <a:pt x="158" y="198"/>
                        <a:pt x="168" y="214"/>
                        <a:pt x="177" y="231"/>
                      </a:cubicBezTo>
                      <a:cubicBezTo>
                        <a:pt x="181" y="237"/>
                        <a:pt x="184" y="245"/>
                        <a:pt x="187" y="250"/>
                      </a:cubicBezTo>
                      <a:cubicBezTo>
                        <a:pt x="196" y="266"/>
                        <a:pt x="203" y="282"/>
                        <a:pt x="210" y="298"/>
                      </a:cubicBezTo>
                      <a:cubicBezTo>
                        <a:pt x="217" y="315"/>
                        <a:pt x="225" y="332"/>
                        <a:pt x="232" y="348"/>
                      </a:cubicBezTo>
                      <a:cubicBezTo>
                        <a:pt x="239" y="366"/>
                        <a:pt x="247" y="382"/>
                        <a:pt x="254" y="399"/>
                      </a:cubicBezTo>
                      <a:cubicBezTo>
                        <a:pt x="260" y="412"/>
                        <a:pt x="263" y="425"/>
                        <a:pt x="267" y="438"/>
                      </a:cubicBezTo>
                      <a:cubicBezTo>
                        <a:pt x="267" y="441"/>
                        <a:pt x="268" y="443"/>
                        <a:pt x="268" y="446"/>
                      </a:cubicBezTo>
                      <a:cubicBezTo>
                        <a:pt x="270" y="450"/>
                        <a:pt x="270" y="454"/>
                        <a:pt x="270" y="459"/>
                      </a:cubicBezTo>
                      <a:cubicBezTo>
                        <a:pt x="271" y="469"/>
                        <a:pt x="280" y="477"/>
                        <a:pt x="290" y="475"/>
                      </a:cubicBezTo>
                      <a:cubicBezTo>
                        <a:pt x="300" y="474"/>
                        <a:pt x="308" y="465"/>
                        <a:pt x="306" y="454"/>
                      </a:cubicBezTo>
                      <a:cubicBezTo>
                        <a:pt x="306" y="451"/>
                        <a:pt x="306" y="449"/>
                        <a:pt x="305" y="446"/>
                      </a:cubicBezTo>
                      <a:cubicBezTo>
                        <a:pt x="305" y="441"/>
                        <a:pt x="303" y="437"/>
                        <a:pt x="302" y="434"/>
                      </a:cubicBezTo>
                      <a:cubicBezTo>
                        <a:pt x="305" y="438"/>
                        <a:pt x="305" y="440"/>
                        <a:pt x="305" y="441"/>
                      </a:cubicBezTo>
                      <a:moveTo>
                        <a:pt x="268" y="444"/>
                      </a:moveTo>
                      <a:cubicBezTo>
                        <a:pt x="268" y="446"/>
                        <a:pt x="268" y="446"/>
                        <a:pt x="268" y="444"/>
                      </a:cubicBezTo>
                      <a:moveTo>
                        <a:pt x="270" y="446"/>
                      </a:moveTo>
                      <a:lnTo>
                        <a:pt x="270" y="447"/>
                      </a:lnTo>
                      <a:lnTo>
                        <a:pt x="270" y="446"/>
                      </a:lnTo>
                      <a:moveTo>
                        <a:pt x="270" y="449"/>
                      </a:moveTo>
                      <a:cubicBezTo>
                        <a:pt x="270" y="449"/>
                        <a:pt x="270" y="450"/>
                        <a:pt x="270" y="449"/>
                      </a:cubicBezTo>
                      <a:moveTo>
                        <a:pt x="31" y="39"/>
                      </a:moveTo>
                      <a:lnTo>
                        <a:pt x="31" y="39"/>
                      </a:lnTo>
                      <a:moveTo>
                        <a:pt x="35" y="58"/>
                      </a:moveTo>
                      <a:lnTo>
                        <a:pt x="35" y="60"/>
                      </a:lnTo>
                      <a:lnTo>
                        <a:pt x="35" y="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2" name="Google Shape;7732;p27"/>
                <p:cNvSpPr/>
                <p:nvPr/>
              </p:nvSpPr>
              <p:spPr>
                <a:xfrm>
                  <a:off x="5876640" y="4178520"/>
                  <a:ext cx="117720" cy="16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71" extrusionOk="0">
                      <a:moveTo>
                        <a:pt x="314" y="35"/>
                      </a:moveTo>
                      <a:cubicBezTo>
                        <a:pt x="312" y="29"/>
                        <a:pt x="309" y="23"/>
                        <a:pt x="306" y="17"/>
                      </a:cubicBezTo>
                      <a:cubicBezTo>
                        <a:pt x="303" y="13"/>
                        <a:pt x="299" y="9"/>
                        <a:pt x="295" y="4"/>
                      </a:cubicBezTo>
                      <a:cubicBezTo>
                        <a:pt x="292" y="3"/>
                        <a:pt x="287" y="0"/>
                        <a:pt x="285" y="0"/>
                      </a:cubicBezTo>
                      <a:cubicBezTo>
                        <a:pt x="280" y="0"/>
                        <a:pt x="277" y="0"/>
                        <a:pt x="273" y="1"/>
                      </a:cubicBezTo>
                      <a:cubicBezTo>
                        <a:pt x="267" y="3"/>
                        <a:pt x="261" y="7"/>
                        <a:pt x="257" y="11"/>
                      </a:cubicBezTo>
                      <a:cubicBezTo>
                        <a:pt x="250" y="19"/>
                        <a:pt x="242" y="25"/>
                        <a:pt x="235" y="32"/>
                      </a:cubicBezTo>
                      <a:cubicBezTo>
                        <a:pt x="229" y="38"/>
                        <a:pt x="223" y="45"/>
                        <a:pt x="217" y="51"/>
                      </a:cubicBezTo>
                      <a:cubicBezTo>
                        <a:pt x="212" y="58"/>
                        <a:pt x="206" y="65"/>
                        <a:pt x="201" y="73"/>
                      </a:cubicBezTo>
                      <a:cubicBezTo>
                        <a:pt x="196" y="80"/>
                        <a:pt x="191" y="89"/>
                        <a:pt x="185" y="97"/>
                      </a:cubicBezTo>
                      <a:cubicBezTo>
                        <a:pt x="175" y="113"/>
                        <a:pt x="164" y="129"/>
                        <a:pt x="153" y="144"/>
                      </a:cubicBezTo>
                      <a:cubicBezTo>
                        <a:pt x="143" y="159"/>
                        <a:pt x="134" y="173"/>
                        <a:pt x="124" y="189"/>
                      </a:cubicBezTo>
                      <a:cubicBezTo>
                        <a:pt x="114" y="207"/>
                        <a:pt x="102" y="223"/>
                        <a:pt x="92" y="240"/>
                      </a:cubicBezTo>
                      <a:cubicBezTo>
                        <a:pt x="82" y="256"/>
                        <a:pt x="75" y="272"/>
                        <a:pt x="66" y="288"/>
                      </a:cubicBezTo>
                      <a:cubicBezTo>
                        <a:pt x="59" y="301"/>
                        <a:pt x="51" y="313"/>
                        <a:pt x="46" y="326"/>
                      </a:cubicBezTo>
                      <a:cubicBezTo>
                        <a:pt x="40" y="338"/>
                        <a:pt x="34" y="351"/>
                        <a:pt x="28" y="364"/>
                      </a:cubicBezTo>
                      <a:cubicBezTo>
                        <a:pt x="22" y="377"/>
                        <a:pt x="18" y="390"/>
                        <a:pt x="14" y="403"/>
                      </a:cubicBezTo>
                      <a:cubicBezTo>
                        <a:pt x="8" y="418"/>
                        <a:pt x="3" y="434"/>
                        <a:pt x="0" y="450"/>
                      </a:cubicBezTo>
                      <a:cubicBezTo>
                        <a:pt x="-1" y="460"/>
                        <a:pt x="6" y="469"/>
                        <a:pt x="15" y="470"/>
                      </a:cubicBezTo>
                      <a:cubicBezTo>
                        <a:pt x="25" y="472"/>
                        <a:pt x="34" y="465"/>
                        <a:pt x="35" y="456"/>
                      </a:cubicBezTo>
                      <a:cubicBezTo>
                        <a:pt x="37" y="450"/>
                        <a:pt x="38" y="443"/>
                        <a:pt x="40" y="437"/>
                      </a:cubicBezTo>
                      <a:cubicBezTo>
                        <a:pt x="44" y="421"/>
                        <a:pt x="50" y="405"/>
                        <a:pt x="57" y="389"/>
                      </a:cubicBezTo>
                      <a:cubicBezTo>
                        <a:pt x="60" y="380"/>
                        <a:pt x="65" y="373"/>
                        <a:pt x="67" y="365"/>
                      </a:cubicBezTo>
                      <a:cubicBezTo>
                        <a:pt x="70" y="358"/>
                        <a:pt x="75" y="351"/>
                        <a:pt x="79" y="342"/>
                      </a:cubicBezTo>
                      <a:cubicBezTo>
                        <a:pt x="88" y="326"/>
                        <a:pt x="97" y="312"/>
                        <a:pt x="105" y="296"/>
                      </a:cubicBezTo>
                      <a:cubicBezTo>
                        <a:pt x="114" y="280"/>
                        <a:pt x="121" y="265"/>
                        <a:pt x="132" y="250"/>
                      </a:cubicBezTo>
                      <a:cubicBezTo>
                        <a:pt x="142" y="234"/>
                        <a:pt x="150" y="220"/>
                        <a:pt x="161" y="204"/>
                      </a:cubicBezTo>
                      <a:cubicBezTo>
                        <a:pt x="169" y="189"/>
                        <a:pt x="180" y="175"/>
                        <a:pt x="190" y="160"/>
                      </a:cubicBezTo>
                      <a:cubicBezTo>
                        <a:pt x="196" y="153"/>
                        <a:pt x="200" y="145"/>
                        <a:pt x="206" y="138"/>
                      </a:cubicBezTo>
                      <a:cubicBezTo>
                        <a:pt x="212" y="129"/>
                        <a:pt x="216" y="122"/>
                        <a:pt x="222" y="113"/>
                      </a:cubicBezTo>
                      <a:cubicBezTo>
                        <a:pt x="231" y="99"/>
                        <a:pt x="241" y="84"/>
                        <a:pt x="254" y="71"/>
                      </a:cubicBezTo>
                      <a:cubicBezTo>
                        <a:pt x="263" y="62"/>
                        <a:pt x="270" y="54"/>
                        <a:pt x="279" y="45"/>
                      </a:cubicBezTo>
                      <a:lnTo>
                        <a:pt x="280" y="44"/>
                      </a:lnTo>
                      <a:cubicBezTo>
                        <a:pt x="282" y="45"/>
                        <a:pt x="282" y="48"/>
                        <a:pt x="283" y="51"/>
                      </a:cubicBezTo>
                      <a:cubicBezTo>
                        <a:pt x="285" y="55"/>
                        <a:pt x="286" y="60"/>
                        <a:pt x="286" y="64"/>
                      </a:cubicBezTo>
                      <a:cubicBezTo>
                        <a:pt x="286" y="62"/>
                        <a:pt x="285" y="61"/>
                        <a:pt x="285" y="60"/>
                      </a:cubicBezTo>
                      <a:cubicBezTo>
                        <a:pt x="287" y="70"/>
                        <a:pt x="289" y="78"/>
                        <a:pt x="290" y="89"/>
                      </a:cubicBezTo>
                      <a:cubicBezTo>
                        <a:pt x="292" y="99"/>
                        <a:pt x="292" y="108"/>
                        <a:pt x="292" y="118"/>
                      </a:cubicBezTo>
                      <a:cubicBezTo>
                        <a:pt x="292" y="137"/>
                        <a:pt x="292" y="156"/>
                        <a:pt x="292" y="176"/>
                      </a:cubicBezTo>
                      <a:cubicBezTo>
                        <a:pt x="292" y="192"/>
                        <a:pt x="290" y="208"/>
                        <a:pt x="287" y="223"/>
                      </a:cubicBezTo>
                      <a:cubicBezTo>
                        <a:pt x="286" y="237"/>
                        <a:pt x="284" y="252"/>
                        <a:pt x="279" y="266"/>
                      </a:cubicBezTo>
                      <a:cubicBezTo>
                        <a:pt x="275" y="281"/>
                        <a:pt x="268" y="296"/>
                        <a:pt x="261" y="309"/>
                      </a:cubicBezTo>
                      <a:cubicBezTo>
                        <a:pt x="258" y="313"/>
                        <a:pt x="260" y="319"/>
                        <a:pt x="261" y="323"/>
                      </a:cubicBezTo>
                      <a:cubicBezTo>
                        <a:pt x="263" y="328"/>
                        <a:pt x="267" y="331"/>
                        <a:pt x="270" y="333"/>
                      </a:cubicBezTo>
                      <a:cubicBezTo>
                        <a:pt x="274" y="335"/>
                        <a:pt x="281" y="335"/>
                        <a:pt x="285" y="333"/>
                      </a:cubicBezTo>
                      <a:cubicBezTo>
                        <a:pt x="290" y="332"/>
                        <a:pt x="292" y="328"/>
                        <a:pt x="295" y="325"/>
                      </a:cubicBezTo>
                      <a:cubicBezTo>
                        <a:pt x="302" y="312"/>
                        <a:pt x="308" y="297"/>
                        <a:pt x="312" y="282"/>
                      </a:cubicBezTo>
                      <a:cubicBezTo>
                        <a:pt x="315" y="274"/>
                        <a:pt x="318" y="264"/>
                        <a:pt x="319" y="253"/>
                      </a:cubicBezTo>
                      <a:cubicBezTo>
                        <a:pt x="321" y="245"/>
                        <a:pt x="322" y="236"/>
                        <a:pt x="322" y="227"/>
                      </a:cubicBezTo>
                      <a:cubicBezTo>
                        <a:pt x="325" y="207"/>
                        <a:pt x="327" y="188"/>
                        <a:pt x="327" y="167"/>
                      </a:cubicBezTo>
                      <a:cubicBezTo>
                        <a:pt x="327" y="157"/>
                        <a:pt x="327" y="148"/>
                        <a:pt x="327" y="138"/>
                      </a:cubicBezTo>
                      <a:cubicBezTo>
                        <a:pt x="327" y="129"/>
                        <a:pt x="327" y="120"/>
                        <a:pt x="327" y="111"/>
                      </a:cubicBezTo>
                      <a:cubicBezTo>
                        <a:pt x="327" y="103"/>
                        <a:pt x="327" y="92"/>
                        <a:pt x="325" y="83"/>
                      </a:cubicBezTo>
                      <a:cubicBezTo>
                        <a:pt x="324" y="73"/>
                        <a:pt x="322" y="61"/>
                        <a:pt x="319" y="51"/>
                      </a:cubicBezTo>
                      <a:cubicBezTo>
                        <a:pt x="318" y="48"/>
                        <a:pt x="318" y="44"/>
                        <a:pt x="317" y="41"/>
                      </a:cubicBezTo>
                      <a:cubicBezTo>
                        <a:pt x="315" y="36"/>
                        <a:pt x="315" y="35"/>
                        <a:pt x="314" y="35"/>
                      </a:cubicBezTo>
                      <a:moveTo>
                        <a:pt x="286" y="35"/>
                      </a:moveTo>
                      <a:cubicBezTo>
                        <a:pt x="286" y="35"/>
                        <a:pt x="285" y="35"/>
                        <a:pt x="286" y="35"/>
                      </a:cubicBezTo>
                      <a:moveTo>
                        <a:pt x="274" y="35"/>
                      </a:moveTo>
                      <a:cubicBezTo>
                        <a:pt x="274" y="35"/>
                        <a:pt x="273" y="35"/>
                        <a:pt x="273" y="33"/>
                      </a:cubicBezTo>
                      <a:lnTo>
                        <a:pt x="274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3" name="Google Shape;7733;p27"/>
                <p:cNvSpPr/>
                <p:nvPr/>
              </p:nvSpPr>
              <p:spPr>
                <a:xfrm>
                  <a:off x="5780160" y="4084560"/>
                  <a:ext cx="12420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619" extrusionOk="0">
                      <a:moveTo>
                        <a:pt x="319" y="500"/>
                      </a:moveTo>
                      <a:cubicBezTo>
                        <a:pt x="315" y="482"/>
                        <a:pt x="309" y="466"/>
                        <a:pt x="303" y="449"/>
                      </a:cubicBezTo>
                      <a:cubicBezTo>
                        <a:pt x="298" y="430"/>
                        <a:pt x="292" y="413"/>
                        <a:pt x="284" y="395"/>
                      </a:cubicBezTo>
                      <a:cubicBezTo>
                        <a:pt x="277" y="378"/>
                        <a:pt x="271" y="360"/>
                        <a:pt x="263" y="344"/>
                      </a:cubicBezTo>
                      <a:cubicBezTo>
                        <a:pt x="255" y="328"/>
                        <a:pt x="247" y="312"/>
                        <a:pt x="238" y="294"/>
                      </a:cubicBezTo>
                      <a:cubicBezTo>
                        <a:pt x="231" y="278"/>
                        <a:pt x="220" y="262"/>
                        <a:pt x="212" y="246"/>
                      </a:cubicBezTo>
                      <a:cubicBezTo>
                        <a:pt x="203" y="230"/>
                        <a:pt x="193" y="214"/>
                        <a:pt x="184" y="197"/>
                      </a:cubicBezTo>
                      <a:cubicBezTo>
                        <a:pt x="182" y="195"/>
                        <a:pt x="181" y="192"/>
                        <a:pt x="181" y="191"/>
                      </a:cubicBezTo>
                      <a:cubicBezTo>
                        <a:pt x="172" y="175"/>
                        <a:pt x="164" y="159"/>
                        <a:pt x="155" y="144"/>
                      </a:cubicBezTo>
                      <a:cubicBezTo>
                        <a:pt x="145" y="128"/>
                        <a:pt x="134" y="112"/>
                        <a:pt x="124" y="98"/>
                      </a:cubicBezTo>
                      <a:cubicBezTo>
                        <a:pt x="114" y="83"/>
                        <a:pt x="102" y="70"/>
                        <a:pt x="92" y="55"/>
                      </a:cubicBezTo>
                      <a:cubicBezTo>
                        <a:pt x="86" y="48"/>
                        <a:pt x="80" y="41"/>
                        <a:pt x="76" y="32"/>
                      </a:cubicBezTo>
                      <a:cubicBezTo>
                        <a:pt x="73" y="29"/>
                        <a:pt x="70" y="25"/>
                        <a:pt x="67" y="22"/>
                      </a:cubicBezTo>
                      <a:cubicBezTo>
                        <a:pt x="64" y="18"/>
                        <a:pt x="60" y="15"/>
                        <a:pt x="57" y="10"/>
                      </a:cubicBezTo>
                      <a:cubicBezTo>
                        <a:pt x="56" y="9"/>
                        <a:pt x="53" y="7"/>
                        <a:pt x="51" y="6"/>
                      </a:cubicBezTo>
                      <a:cubicBezTo>
                        <a:pt x="47" y="3"/>
                        <a:pt x="44" y="1"/>
                        <a:pt x="40" y="0"/>
                      </a:cubicBezTo>
                      <a:cubicBezTo>
                        <a:pt x="32" y="-1"/>
                        <a:pt x="25" y="-1"/>
                        <a:pt x="19" y="3"/>
                      </a:cubicBezTo>
                      <a:cubicBezTo>
                        <a:pt x="16" y="6"/>
                        <a:pt x="13" y="7"/>
                        <a:pt x="12" y="12"/>
                      </a:cubicBezTo>
                      <a:cubicBezTo>
                        <a:pt x="11" y="15"/>
                        <a:pt x="11" y="18"/>
                        <a:pt x="9" y="19"/>
                      </a:cubicBezTo>
                      <a:cubicBezTo>
                        <a:pt x="8" y="23"/>
                        <a:pt x="8" y="28"/>
                        <a:pt x="6" y="32"/>
                      </a:cubicBezTo>
                      <a:cubicBezTo>
                        <a:pt x="5" y="41"/>
                        <a:pt x="5" y="50"/>
                        <a:pt x="3" y="58"/>
                      </a:cubicBezTo>
                      <a:cubicBezTo>
                        <a:pt x="2" y="79"/>
                        <a:pt x="0" y="98"/>
                        <a:pt x="0" y="118"/>
                      </a:cubicBezTo>
                      <a:cubicBezTo>
                        <a:pt x="0" y="138"/>
                        <a:pt x="0" y="157"/>
                        <a:pt x="2" y="178"/>
                      </a:cubicBezTo>
                      <a:cubicBezTo>
                        <a:pt x="2" y="197"/>
                        <a:pt x="3" y="216"/>
                        <a:pt x="5" y="236"/>
                      </a:cubicBezTo>
                      <a:cubicBezTo>
                        <a:pt x="9" y="277"/>
                        <a:pt x="22" y="315"/>
                        <a:pt x="34" y="354"/>
                      </a:cubicBezTo>
                      <a:cubicBezTo>
                        <a:pt x="40" y="372"/>
                        <a:pt x="46" y="390"/>
                        <a:pt x="53" y="408"/>
                      </a:cubicBezTo>
                      <a:cubicBezTo>
                        <a:pt x="56" y="417"/>
                        <a:pt x="60" y="424"/>
                        <a:pt x="64" y="433"/>
                      </a:cubicBezTo>
                      <a:cubicBezTo>
                        <a:pt x="69" y="443"/>
                        <a:pt x="73" y="452"/>
                        <a:pt x="79" y="462"/>
                      </a:cubicBezTo>
                      <a:cubicBezTo>
                        <a:pt x="80" y="465"/>
                        <a:pt x="82" y="469"/>
                        <a:pt x="85" y="472"/>
                      </a:cubicBezTo>
                      <a:cubicBezTo>
                        <a:pt x="88" y="476"/>
                        <a:pt x="89" y="479"/>
                        <a:pt x="94" y="482"/>
                      </a:cubicBezTo>
                      <a:cubicBezTo>
                        <a:pt x="98" y="484"/>
                        <a:pt x="104" y="484"/>
                        <a:pt x="108" y="482"/>
                      </a:cubicBezTo>
                      <a:cubicBezTo>
                        <a:pt x="113" y="481"/>
                        <a:pt x="115" y="476"/>
                        <a:pt x="118" y="474"/>
                      </a:cubicBezTo>
                      <a:cubicBezTo>
                        <a:pt x="120" y="469"/>
                        <a:pt x="121" y="463"/>
                        <a:pt x="118" y="459"/>
                      </a:cubicBezTo>
                      <a:cubicBezTo>
                        <a:pt x="110" y="443"/>
                        <a:pt x="102" y="427"/>
                        <a:pt x="95" y="411"/>
                      </a:cubicBezTo>
                      <a:cubicBezTo>
                        <a:pt x="88" y="396"/>
                        <a:pt x="83" y="382"/>
                        <a:pt x="78" y="367"/>
                      </a:cubicBezTo>
                      <a:cubicBezTo>
                        <a:pt x="73" y="353"/>
                        <a:pt x="69" y="338"/>
                        <a:pt x="63" y="322"/>
                      </a:cubicBezTo>
                      <a:cubicBezTo>
                        <a:pt x="59" y="307"/>
                        <a:pt x="54" y="293"/>
                        <a:pt x="50" y="277"/>
                      </a:cubicBezTo>
                      <a:cubicBezTo>
                        <a:pt x="48" y="271"/>
                        <a:pt x="47" y="265"/>
                        <a:pt x="46" y="259"/>
                      </a:cubicBezTo>
                      <a:cubicBezTo>
                        <a:pt x="44" y="252"/>
                        <a:pt x="43" y="245"/>
                        <a:pt x="43" y="239"/>
                      </a:cubicBezTo>
                      <a:cubicBezTo>
                        <a:pt x="41" y="226"/>
                        <a:pt x="41" y="211"/>
                        <a:pt x="40" y="198"/>
                      </a:cubicBezTo>
                      <a:cubicBezTo>
                        <a:pt x="38" y="172"/>
                        <a:pt x="38" y="144"/>
                        <a:pt x="38" y="118"/>
                      </a:cubicBezTo>
                      <a:cubicBezTo>
                        <a:pt x="38" y="102"/>
                        <a:pt x="40" y="87"/>
                        <a:pt x="41" y="71"/>
                      </a:cubicBezTo>
                      <a:cubicBezTo>
                        <a:pt x="41" y="64"/>
                        <a:pt x="43" y="55"/>
                        <a:pt x="43" y="48"/>
                      </a:cubicBezTo>
                      <a:cubicBezTo>
                        <a:pt x="51" y="58"/>
                        <a:pt x="59" y="70"/>
                        <a:pt x="66" y="80"/>
                      </a:cubicBezTo>
                      <a:cubicBezTo>
                        <a:pt x="75" y="92"/>
                        <a:pt x="85" y="103"/>
                        <a:pt x="94" y="117"/>
                      </a:cubicBezTo>
                      <a:cubicBezTo>
                        <a:pt x="102" y="130"/>
                        <a:pt x="111" y="143"/>
                        <a:pt x="120" y="156"/>
                      </a:cubicBezTo>
                      <a:cubicBezTo>
                        <a:pt x="127" y="168"/>
                        <a:pt x="136" y="181"/>
                        <a:pt x="143" y="194"/>
                      </a:cubicBezTo>
                      <a:cubicBezTo>
                        <a:pt x="147" y="203"/>
                        <a:pt x="152" y="210"/>
                        <a:pt x="156" y="219"/>
                      </a:cubicBezTo>
                      <a:cubicBezTo>
                        <a:pt x="161" y="227"/>
                        <a:pt x="166" y="236"/>
                        <a:pt x="172" y="245"/>
                      </a:cubicBezTo>
                      <a:cubicBezTo>
                        <a:pt x="181" y="261"/>
                        <a:pt x="190" y="277"/>
                        <a:pt x="198" y="291"/>
                      </a:cubicBezTo>
                      <a:cubicBezTo>
                        <a:pt x="206" y="306"/>
                        <a:pt x="213" y="321"/>
                        <a:pt x="220" y="335"/>
                      </a:cubicBezTo>
                      <a:cubicBezTo>
                        <a:pt x="229" y="353"/>
                        <a:pt x="236" y="369"/>
                        <a:pt x="244" y="386"/>
                      </a:cubicBezTo>
                      <a:cubicBezTo>
                        <a:pt x="258" y="421"/>
                        <a:pt x="270" y="456"/>
                        <a:pt x="282" y="492"/>
                      </a:cubicBezTo>
                      <a:cubicBezTo>
                        <a:pt x="287" y="511"/>
                        <a:pt x="293" y="532"/>
                        <a:pt x="299" y="551"/>
                      </a:cubicBezTo>
                      <a:cubicBezTo>
                        <a:pt x="300" y="558"/>
                        <a:pt x="302" y="567"/>
                        <a:pt x="305" y="574"/>
                      </a:cubicBezTo>
                      <a:cubicBezTo>
                        <a:pt x="306" y="581"/>
                        <a:pt x="308" y="590"/>
                        <a:pt x="309" y="597"/>
                      </a:cubicBezTo>
                      <a:cubicBezTo>
                        <a:pt x="309" y="602"/>
                        <a:pt x="311" y="606"/>
                        <a:pt x="312" y="610"/>
                      </a:cubicBezTo>
                      <a:cubicBezTo>
                        <a:pt x="315" y="615"/>
                        <a:pt x="320" y="617"/>
                        <a:pt x="324" y="618"/>
                      </a:cubicBezTo>
                      <a:cubicBezTo>
                        <a:pt x="329" y="620"/>
                        <a:pt x="334" y="618"/>
                        <a:pt x="337" y="615"/>
                      </a:cubicBezTo>
                      <a:cubicBezTo>
                        <a:pt x="341" y="612"/>
                        <a:pt x="343" y="608"/>
                        <a:pt x="344" y="603"/>
                      </a:cubicBezTo>
                      <a:cubicBezTo>
                        <a:pt x="346" y="600"/>
                        <a:pt x="344" y="594"/>
                        <a:pt x="344" y="592"/>
                      </a:cubicBezTo>
                      <a:cubicBezTo>
                        <a:pt x="344" y="587"/>
                        <a:pt x="343" y="583"/>
                        <a:pt x="343" y="578"/>
                      </a:cubicBezTo>
                      <a:cubicBezTo>
                        <a:pt x="341" y="571"/>
                        <a:pt x="340" y="565"/>
                        <a:pt x="338" y="558"/>
                      </a:cubicBezTo>
                      <a:cubicBezTo>
                        <a:pt x="335" y="543"/>
                        <a:pt x="331" y="529"/>
                        <a:pt x="327" y="514"/>
                      </a:cubicBezTo>
                      <a:cubicBezTo>
                        <a:pt x="322" y="506"/>
                        <a:pt x="321" y="503"/>
                        <a:pt x="319" y="500"/>
                      </a:cubicBezTo>
                      <a:moveTo>
                        <a:pt x="305" y="592"/>
                      </a:moveTo>
                      <a:lnTo>
                        <a:pt x="305" y="592"/>
                      </a:lnTo>
                      <a:moveTo>
                        <a:pt x="196" y="286"/>
                      </a:moveTo>
                      <a:lnTo>
                        <a:pt x="194" y="284"/>
                      </a:lnTo>
                      <a:cubicBezTo>
                        <a:pt x="194" y="284"/>
                        <a:pt x="194" y="286"/>
                        <a:pt x="196" y="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4" name="Google Shape;7734;p27"/>
                <p:cNvSpPr/>
                <p:nvPr/>
              </p:nvSpPr>
              <p:spPr>
                <a:xfrm>
                  <a:off x="5869800" y="4071600"/>
                  <a:ext cx="106560" cy="15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19" extrusionOk="0">
                      <a:moveTo>
                        <a:pt x="285" y="40"/>
                      </a:moveTo>
                      <a:cubicBezTo>
                        <a:pt x="283" y="36"/>
                        <a:pt x="282" y="32"/>
                        <a:pt x="280" y="29"/>
                      </a:cubicBezTo>
                      <a:cubicBezTo>
                        <a:pt x="274" y="17"/>
                        <a:pt x="266" y="5"/>
                        <a:pt x="253" y="1"/>
                      </a:cubicBezTo>
                      <a:cubicBezTo>
                        <a:pt x="251" y="1"/>
                        <a:pt x="250" y="0"/>
                        <a:pt x="248" y="0"/>
                      </a:cubicBezTo>
                      <a:cubicBezTo>
                        <a:pt x="245" y="0"/>
                        <a:pt x="244" y="0"/>
                        <a:pt x="241" y="0"/>
                      </a:cubicBezTo>
                      <a:cubicBezTo>
                        <a:pt x="238" y="0"/>
                        <a:pt x="235" y="1"/>
                        <a:pt x="232" y="3"/>
                      </a:cubicBezTo>
                      <a:cubicBezTo>
                        <a:pt x="229" y="4"/>
                        <a:pt x="226" y="5"/>
                        <a:pt x="223" y="8"/>
                      </a:cubicBezTo>
                      <a:cubicBezTo>
                        <a:pt x="219" y="11"/>
                        <a:pt x="216" y="14"/>
                        <a:pt x="213" y="17"/>
                      </a:cubicBezTo>
                      <a:cubicBezTo>
                        <a:pt x="197" y="30"/>
                        <a:pt x="184" y="45"/>
                        <a:pt x="172" y="59"/>
                      </a:cubicBezTo>
                      <a:cubicBezTo>
                        <a:pt x="161" y="74"/>
                        <a:pt x="148" y="88"/>
                        <a:pt x="137" y="103"/>
                      </a:cubicBezTo>
                      <a:cubicBezTo>
                        <a:pt x="126" y="119"/>
                        <a:pt x="114" y="135"/>
                        <a:pt x="104" y="151"/>
                      </a:cubicBezTo>
                      <a:cubicBezTo>
                        <a:pt x="92" y="167"/>
                        <a:pt x="82" y="185"/>
                        <a:pt x="72" y="202"/>
                      </a:cubicBezTo>
                      <a:cubicBezTo>
                        <a:pt x="63" y="220"/>
                        <a:pt x="54" y="236"/>
                        <a:pt x="47" y="253"/>
                      </a:cubicBezTo>
                      <a:cubicBezTo>
                        <a:pt x="38" y="271"/>
                        <a:pt x="31" y="290"/>
                        <a:pt x="24" y="308"/>
                      </a:cubicBezTo>
                      <a:cubicBezTo>
                        <a:pt x="16" y="326"/>
                        <a:pt x="9" y="345"/>
                        <a:pt x="6" y="364"/>
                      </a:cubicBezTo>
                      <a:cubicBezTo>
                        <a:pt x="5" y="375"/>
                        <a:pt x="2" y="387"/>
                        <a:pt x="0" y="399"/>
                      </a:cubicBezTo>
                      <a:cubicBezTo>
                        <a:pt x="-1" y="409"/>
                        <a:pt x="5" y="418"/>
                        <a:pt x="15" y="419"/>
                      </a:cubicBezTo>
                      <a:cubicBezTo>
                        <a:pt x="25" y="421"/>
                        <a:pt x="34" y="413"/>
                        <a:pt x="35" y="405"/>
                      </a:cubicBezTo>
                      <a:cubicBezTo>
                        <a:pt x="38" y="387"/>
                        <a:pt x="40" y="371"/>
                        <a:pt x="44" y="354"/>
                      </a:cubicBezTo>
                      <a:cubicBezTo>
                        <a:pt x="50" y="336"/>
                        <a:pt x="57" y="319"/>
                        <a:pt x="65" y="301"/>
                      </a:cubicBezTo>
                      <a:cubicBezTo>
                        <a:pt x="70" y="288"/>
                        <a:pt x="76" y="273"/>
                        <a:pt x="84" y="260"/>
                      </a:cubicBezTo>
                      <a:cubicBezTo>
                        <a:pt x="89" y="249"/>
                        <a:pt x="95" y="236"/>
                        <a:pt x="101" y="224"/>
                      </a:cubicBezTo>
                      <a:cubicBezTo>
                        <a:pt x="107" y="212"/>
                        <a:pt x="114" y="201"/>
                        <a:pt x="120" y="190"/>
                      </a:cubicBezTo>
                      <a:cubicBezTo>
                        <a:pt x="136" y="166"/>
                        <a:pt x="152" y="142"/>
                        <a:pt x="171" y="119"/>
                      </a:cubicBezTo>
                      <a:cubicBezTo>
                        <a:pt x="180" y="107"/>
                        <a:pt x="190" y="96"/>
                        <a:pt x="200" y="84"/>
                      </a:cubicBezTo>
                      <a:cubicBezTo>
                        <a:pt x="209" y="74"/>
                        <a:pt x="218" y="64"/>
                        <a:pt x="226" y="55"/>
                      </a:cubicBezTo>
                      <a:cubicBezTo>
                        <a:pt x="232" y="49"/>
                        <a:pt x="238" y="45"/>
                        <a:pt x="244" y="40"/>
                      </a:cubicBezTo>
                      <a:cubicBezTo>
                        <a:pt x="244" y="42"/>
                        <a:pt x="245" y="42"/>
                        <a:pt x="245" y="43"/>
                      </a:cubicBezTo>
                      <a:cubicBezTo>
                        <a:pt x="250" y="54"/>
                        <a:pt x="254" y="65"/>
                        <a:pt x="257" y="77"/>
                      </a:cubicBezTo>
                      <a:cubicBezTo>
                        <a:pt x="258" y="84"/>
                        <a:pt x="260" y="90"/>
                        <a:pt x="261" y="97"/>
                      </a:cubicBezTo>
                      <a:cubicBezTo>
                        <a:pt x="263" y="104"/>
                        <a:pt x="263" y="112"/>
                        <a:pt x="263" y="119"/>
                      </a:cubicBezTo>
                      <a:cubicBezTo>
                        <a:pt x="264" y="134"/>
                        <a:pt x="264" y="148"/>
                        <a:pt x="263" y="163"/>
                      </a:cubicBezTo>
                      <a:cubicBezTo>
                        <a:pt x="263" y="179"/>
                        <a:pt x="261" y="195"/>
                        <a:pt x="260" y="211"/>
                      </a:cubicBezTo>
                      <a:cubicBezTo>
                        <a:pt x="258" y="227"/>
                        <a:pt x="256" y="244"/>
                        <a:pt x="253" y="260"/>
                      </a:cubicBezTo>
                      <a:cubicBezTo>
                        <a:pt x="251" y="276"/>
                        <a:pt x="247" y="291"/>
                        <a:pt x="244" y="307"/>
                      </a:cubicBezTo>
                      <a:cubicBezTo>
                        <a:pt x="241" y="320"/>
                        <a:pt x="238" y="335"/>
                        <a:pt x="234" y="348"/>
                      </a:cubicBezTo>
                      <a:cubicBezTo>
                        <a:pt x="232" y="351"/>
                        <a:pt x="232" y="354"/>
                        <a:pt x="231" y="355"/>
                      </a:cubicBezTo>
                      <a:cubicBezTo>
                        <a:pt x="229" y="359"/>
                        <a:pt x="228" y="364"/>
                        <a:pt x="231" y="370"/>
                      </a:cubicBezTo>
                      <a:cubicBezTo>
                        <a:pt x="232" y="374"/>
                        <a:pt x="236" y="377"/>
                        <a:pt x="239" y="380"/>
                      </a:cubicBezTo>
                      <a:cubicBezTo>
                        <a:pt x="244" y="381"/>
                        <a:pt x="250" y="382"/>
                        <a:pt x="254" y="380"/>
                      </a:cubicBezTo>
                      <a:cubicBezTo>
                        <a:pt x="258" y="379"/>
                        <a:pt x="263" y="374"/>
                        <a:pt x="264" y="371"/>
                      </a:cubicBezTo>
                      <a:cubicBezTo>
                        <a:pt x="270" y="355"/>
                        <a:pt x="274" y="338"/>
                        <a:pt x="277" y="320"/>
                      </a:cubicBezTo>
                      <a:cubicBezTo>
                        <a:pt x="279" y="313"/>
                        <a:pt x="281" y="306"/>
                        <a:pt x="282" y="297"/>
                      </a:cubicBezTo>
                      <a:cubicBezTo>
                        <a:pt x="284" y="288"/>
                        <a:pt x="285" y="279"/>
                        <a:pt x="286" y="271"/>
                      </a:cubicBezTo>
                      <a:cubicBezTo>
                        <a:pt x="293" y="234"/>
                        <a:pt x="296" y="196"/>
                        <a:pt x="296" y="160"/>
                      </a:cubicBezTo>
                      <a:cubicBezTo>
                        <a:pt x="296" y="151"/>
                        <a:pt x="296" y="141"/>
                        <a:pt x="296" y="132"/>
                      </a:cubicBezTo>
                      <a:cubicBezTo>
                        <a:pt x="296" y="123"/>
                        <a:pt x="296" y="113"/>
                        <a:pt x="295" y="104"/>
                      </a:cubicBezTo>
                      <a:cubicBezTo>
                        <a:pt x="293" y="88"/>
                        <a:pt x="290" y="72"/>
                        <a:pt x="286" y="56"/>
                      </a:cubicBezTo>
                      <a:cubicBezTo>
                        <a:pt x="287" y="48"/>
                        <a:pt x="286" y="45"/>
                        <a:pt x="285" y="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5" name="Google Shape;7735;p27"/>
                <p:cNvSpPr/>
                <p:nvPr/>
              </p:nvSpPr>
              <p:spPr>
                <a:xfrm>
                  <a:off x="5790600" y="3998160"/>
                  <a:ext cx="111240" cy="16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66" extrusionOk="0">
                      <a:moveTo>
                        <a:pt x="293" y="376"/>
                      </a:moveTo>
                      <a:cubicBezTo>
                        <a:pt x="287" y="359"/>
                        <a:pt x="282" y="342"/>
                        <a:pt x="274" y="326"/>
                      </a:cubicBezTo>
                      <a:cubicBezTo>
                        <a:pt x="270" y="317"/>
                        <a:pt x="266" y="308"/>
                        <a:pt x="263" y="301"/>
                      </a:cubicBezTo>
                      <a:cubicBezTo>
                        <a:pt x="258" y="292"/>
                        <a:pt x="255" y="285"/>
                        <a:pt x="251" y="276"/>
                      </a:cubicBezTo>
                      <a:cubicBezTo>
                        <a:pt x="247" y="268"/>
                        <a:pt x="242" y="260"/>
                        <a:pt x="238" y="252"/>
                      </a:cubicBezTo>
                      <a:cubicBezTo>
                        <a:pt x="234" y="243"/>
                        <a:pt x="228" y="233"/>
                        <a:pt x="223" y="224"/>
                      </a:cubicBezTo>
                      <a:cubicBezTo>
                        <a:pt x="213" y="208"/>
                        <a:pt x="204" y="193"/>
                        <a:pt x="194" y="177"/>
                      </a:cubicBezTo>
                      <a:cubicBezTo>
                        <a:pt x="184" y="161"/>
                        <a:pt x="174" y="145"/>
                        <a:pt x="164" y="129"/>
                      </a:cubicBezTo>
                      <a:cubicBezTo>
                        <a:pt x="159" y="122"/>
                        <a:pt x="153" y="113"/>
                        <a:pt x="149" y="106"/>
                      </a:cubicBezTo>
                      <a:cubicBezTo>
                        <a:pt x="143" y="99"/>
                        <a:pt x="137" y="91"/>
                        <a:pt x="132" y="84"/>
                      </a:cubicBezTo>
                      <a:cubicBezTo>
                        <a:pt x="124" y="75"/>
                        <a:pt x="117" y="67"/>
                        <a:pt x="108" y="58"/>
                      </a:cubicBezTo>
                      <a:cubicBezTo>
                        <a:pt x="104" y="52"/>
                        <a:pt x="100" y="46"/>
                        <a:pt x="94" y="42"/>
                      </a:cubicBezTo>
                      <a:cubicBezTo>
                        <a:pt x="88" y="35"/>
                        <a:pt x="81" y="29"/>
                        <a:pt x="75" y="21"/>
                      </a:cubicBezTo>
                      <a:cubicBezTo>
                        <a:pt x="72" y="19"/>
                        <a:pt x="69" y="16"/>
                        <a:pt x="66" y="13"/>
                      </a:cubicBezTo>
                      <a:cubicBezTo>
                        <a:pt x="62" y="8"/>
                        <a:pt x="57" y="6"/>
                        <a:pt x="51" y="3"/>
                      </a:cubicBezTo>
                      <a:cubicBezTo>
                        <a:pt x="46" y="1"/>
                        <a:pt x="40" y="0"/>
                        <a:pt x="34" y="0"/>
                      </a:cubicBezTo>
                      <a:cubicBezTo>
                        <a:pt x="31" y="0"/>
                        <a:pt x="27" y="3"/>
                        <a:pt x="24" y="4"/>
                      </a:cubicBezTo>
                      <a:cubicBezTo>
                        <a:pt x="21" y="5"/>
                        <a:pt x="19" y="8"/>
                        <a:pt x="18" y="10"/>
                      </a:cubicBezTo>
                      <a:cubicBezTo>
                        <a:pt x="15" y="13"/>
                        <a:pt x="14" y="16"/>
                        <a:pt x="12" y="20"/>
                      </a:cubicBezTo>
                      <a:cubicBezTo>
                        <a:pt x="11" y="21"/>
                        <a:pt x="11" y="24"/>
                        <a:pt x="9" y="26"/>
                      </a:cubicBezTo>
                      <a:cubicBezTo>
                        <a:pt x="3" y="42"/>
                        <a:pt x="3" y="59"/>
                        <a:pt x="2" y="77"/>
                      </a:cubicBezTo>
                      <a:cubicBezTo>
                        <a:pt x="2" y="84"/>
                        <a:pt x="0" y="93"/>
                        <a:pt x="0" y="100"/>
                      </a:cubicBezTo>
                      <a:cubicBezTo>
                        <a:pt x="0" y="109"/>
                        <a:pt x="0" y="119"/>
                        <a:pt x="0" y="128"/>
                      </a:cubicBezTo>
                      <a:cubicBezTo>
                        <a:pt x="-1" y="156"/>
                        <a:pt x="-1" y="182"/>
                        <a:pt x="2" y="209"/>
                      </a:cubicBezTo>
                      <a:cubicBezTo>
                        <a:pt x="3" y="224"/>
                        <a:pt x="5" y="237"/>
                        <a:pt x="8" y="250"/>
                      </a:cubicBezTo>
                      <a:cubicBezTo>
                        <a:pt x="11" y="265"/>
                        <a:pt x="14" y="281"/>
                        <a:pt x="18" y="295"/>
                      </a:cubicBezTo>
                      <a:cubicBezTo>
                        <a:pt x="19" y="300"/>
                        <a:pt x="24" y="304"/>
                        <a:pt x="27" y="306"/>
                      </a:cubicBezTo>
                      <a:cubicBezTo>
                        <a:pt x="31" y="307"/>
                        <a:pt x="37" y="308"/>
                        <a:pt x="41" y="306"/>
                      </a:cubicBezTo>
                      <a:cubicBezTo>
                        <a:pt x="46" y="305"/>
                        <a:pt x="49" y="300"/>
                        <a:pt x="51" y="297"/>
                      </a:cubicBezTo>
                      <a:cubicBezTo>
                        <a:pt x="53" y="292"/>
                        <a:pt x="53" y="288"/>
                        <a:pt x="51" y="282"/>
                      </a:cubicBezTo>
                      <a:cubicBezTo>
                        <a:pt x="51" y="281"/>
                        <a:pt x="50" y="278"/>
                        <a:pt x="50" y="276"/>
                      </a:cubicBezTo>
                      <a:cubicBezTo>
                        <a:pt x="46" y="255"/>
                        <a:pt x="43" y="231"/>
                        <a:pt x="40" y="209"/>
                      </a:cubicBezTo>
                      <a:cubicBezTo>
                        <a:pt x="37" y="186"/>
                        <a:pt x="37" y="164"/>
                        <a:pt x="38" y="141"/>
                      </a:cubicBezTo>
                      <a:lnTo>
                        <a:pt x="38" y="141"/>
                      </a:lnTo>
                      <a:cubicBezTo>
                        <a:pt x="38" y="131"/>
                        <a:pt x="38" y="121"/>
                        <a:pt x="38" y="110"/>
                      </a:cubicBezTo>
                      <a:cubicBezTo>
                        <a:pt x="38" y="99"/>
                        <a:pt x="40" y="87"/>
                        <a:pt x="40" y="75"/>
                      </a:cubicBezTo>
                      <a:cubicBezTo>
                        <a:pt x="40" y="64"/>
                        <a:pt x="41" y="52"/>
                        <a:pt x="43" y="42"/>
                      </a:cubicBezTo>
                      <a:lnTo>
                        <a:pt x="43" y="42"/>
                      </a:lnTo>
                      <a:cubicBezTo>
                        <a:pt x="46" y="45"/>
                        <a:pt x="48" y="46"/>
                        <a:pt x="50" y="49"/>
                      </a:cubicBezTo>
                      <a:cubicBezTo>
                        <a:pt x="55" y="54"/>
                        <a:pt x="59" y="58"/>
                        <a:pt x="63" y="62"/>
                      </a:cubicBezTo>
                      <a:cubicBezTo>
                        <a:pt x="67" y="67"/>
                        <a:pt x="72" y="72"/>
                        <a:pt x="75" y="77"/>
                      </a:cubicBezTo>
                      <a:cubicBezTo>
                        <a:pt x="79" y="83"/>
                        <a:pt x="84" y="87"/>
                        <a:pt x="89" y="91"/>
                      </a:cubicBezTo>
                      <a:cubicBezTo>
                        <a:pt x="100" y="103"/>
                        <a:pt x="110" y="116"/>
                        <a:pt x="120" y="129"/>
                      </a:cubicBezTo>
                      <a:cubicBezTo>
                        <a:pt x="130" y="142"/>
                        <a:pt x="137" y="157"/>
                        <a:pt x="146" y="170"/>
                      </a:cubicBezTo>
                      <a:cubicBezTo>
                        <a:pt x="155" y="185"/>
                        <a:pt x="165" y="199"/>
                        <a:pt x="174" y="212"/>
                      </a:cubicBezTo>
                      <a:cubicBezTo>
                        <a:pt x="183" y="225"/>
                        <a:pt x="191" y="239"/>
                        <a:pt x="199" y="252"/>
                      </a:cubicBezTo>
                      <a:cubicBezTo>
                        <a:pt x="202" y="258"/>
                        <a:pt x="206" y="263"/>
                        <a:pt x="209" y="271"/>
                      </a:cubicBezTo>
                      <a:cubicBezTo>
                        <a:pt x="213" y="278"/>
                        <a:pt x="216" y="284"/>
                        <a:pt x="219" y="291"/>
                      </a:cubicBezTo>
                      <a:cubicBezTo>
                        <a:pt x="222" y="298"/>
                        <a:pt x="226" y="306"/>
                        <a:pt x="229" y="313"/>
                      </a:cubicBezTo>
                      <a:cubicBezTo>
                        <a:pt x="232" y="320"/>
                        <a:pt x="236" y="327"/>
                        <a:pt x="241" y="336"/>
                      </a:cubicBezTo>
                      <a:cubicBezTo>
                        <a:pt x="247" y="351"/>
                        <a:pt x="253" y="364"/>
                        <a:pt x="257" y="378"/>
                      </a:cubicBezTo>
                      <a:cubicBezTo>
                        <a:pt x="261" y="390"/>
                        <a:pt x="266" y="403"/>
                        <a:pt x="269" y="416"/>
                      </a:cubicBezTo>
                      <a:cubicBezTo>
                        <a:pt x="270" y="422"/>
                        <a:pt x="270" y="428"/>
                        <a:pt x="271" y="434"/>
                      </a:cubicBezTo>
                      <a:cubicBezTo>
                        <a:pt x="271" y="440"/>
                        <a:pt x="273" y="444"/>
                        <a:pt x="273" y="450"/>
                      </a:cubicBezTo>
                      <a:cubicBezTo>
                        <a:pt x="273" y="460"/>
                        <a:pt x="283" y="467"/>
                        <a:pt x="293" y="466"/>
                      </a:cubicBezTo>
                      <a:cubicBezTo>
                        <a:pt x="298" y="466"/>
                        <a:pt x="302" y="464"/>
                        <a:pt x="305" y="459"/>
                      </a:cubicBezTo>
                      <a:cubicBezTo>
                        <a:pt x="308" y="455"/>
                        <a:pt x="309" y="450"/>
                        <a:pt x="309" y="445"/>
                      </a:cubicBezTo>
                      <a:cubicBezTo>
                        <a:pt x="309" y="441"/>
                        <a:pt x="309" y="437"/>
                        <a:pt x="308" y="432"/>
                      </a:cubicBezTo>
                      <a:cubicBezTo>
                        <a:pt x="308" y="428"/>
                        <a:pt x="308" y="424"/>
                        <a:pt x="306" y="418"/>
                      </a:cubicBezTo>
                      <a:cubicBezTo>
                        <a:pt x="305" y="409"/>
                        <a:pt x="304" y="402"/>
                        <a:pt x="301" y="394"/>
                      </a:cubicBezTo>
                      <a:cubicBezTo>
                        <a:pt x="298" y="389"/>
                        <a:pt x="296" y="381"/>
                        <a:pt x="293" y="376"/>
                      </a:cubicBezTo>
                      <a:moveTo>
                        <a:pt x="49" y="30"/>
                      </a:moveTo>
                      <a:lnTo>
                        <a:pt x="49" y="3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6" name="Google Shape;7736;p27"/>
                <p:cNvSpPr/>
                <p:nvPr/>
              </p:nvSpPr>
              <p:spPr>
                <a:xfrm>
                  <a:off x="5865840" y="3956760"/>
                  <a:ext cx="90000" cy="13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84" extrusionOk="0">
                      <a:moveTo>
                        <a:pt x="230" y="42"/>
                      </a:moveTo>
                      <a:cubicBezTo>
                        <a:pt x="226" y="29"/>
                        <a:pt x="218" y="17"/>
                        <a:pt x="208" y="8"/>
                      </a:cubicBezTo>
                      <a:cubicBezTo>
                        <a:pt x="199" y="2"/>
                        <a:pt x="189" y="-2"/>
                        <a:pt x="179" y="0"/>
                      </a:cubicBezTo>
                      <a:cubicBezTo>
                        <a:pt x="172" y="1"/>
                        <a:pt x="164" y="5"/>
                        <a:pt x="159" y="10"/>
                      </a:cubicBezTo>
                      <a:cubicBezTo>
                        <a:pt x="151" y="16"/>
                        <a:pt x="144" y="23"/>
                        <a:pt x="138" y="30"/>
                      </a:cubicBezTo>
                      <a:cubicBezTo>
                        <a:pt x="132" y="39"/>
                        <a:pt x="127" y="46"/>
                        <a:pt x="122" y="55"/>
                      </a:cubicBezTo>
                      <a:cubicBezTo>
                        <a:pt x="113" y="71"/>
                        <a:pt x="105" y="87"/>
                        <a:pt x="96" y="102"/>
                      </a:cubicBezTo>
                      <a:cubicBezTo>
                        <a:pt x="92" y="109"/>
                        <a:pt x="87" y="116"/>
                        <a:pt x="83" y="123"/>
                      </a:cubicBezTo>
                      <a:cubicBezTo>
                        <a:pt x="78" y="132"/>
                        <a:pt x="74" y="139"/>
                        <a:pt x="70" y="148"/>
                      </a:cubicBezTo>
                      <a:cubicBezTo>
                        <a:pt x="61" y="164"/>
                        <a:pt x="54" y="182"/>
                        <a:pt x="46" y="198"/>
                      </a:cubicBezTo>
                      <a:cubicBezTo>
                        <a:pt x="39" y="214"/>
                        <a:pt x="33" y="230"/>
                        <a:pt x="27" y="246"/>
                      </a:cubicBezTo>
                      <a:cubicBezTo>
                        <a:pt x="20" y="265"/>
                        <a:pt x="14" y="284"/>
                        <a:pt x="10" y="304"/>
                      </a:cubicBezTo>
                      <a:cubicBezTo>
                        <a:pt x="7" y="314"/>
                        <a:pt x="6" y="324"/>
                        <a:pt x="3" y="335"/>
                      </a:cubicBezTo>
                      <a:cubicBezTo>
                        <a:pt x="1" y="343"/>
                        <a:pt x="0" y="352"/>
                        <a:pt x="0" y="362"/>
                      </a:cubicBezTo>
                      <a:cubicBezTo>
                        <a:pt x="0" y="367"/>
                        <a:pt x="0" y="373"/>
                        <a:pt x="3" y="375"/>
                      </a:cubicBezTo>
                      <a:cubicBezTo>
                        <a:pt x="6" y="380"/>
                        <a:pt x="10" y="382"/>
                        <a:pt x="14" y="383"/>
                      </a:cubicBezTo>
                      <a:cubicBezTo>
                        <a:pt x="19" y="385"/>
                        <a:pt x="25" y="383"/>
                        <a:pt x="27" y="380"/>
                      </a:cubicBezTo>
                      <a:cubicBezTo>
                        <a:pt x="30" y="377"/>
                        <a:pt x="35" y="373"/>
                        <a:pt x="35" y="368"/>
                      </a:cubicBezTo>
                      <a:cubicBezTo>
                        <a:pt x="35" y="362"/>
                        <a:pt x="36" y="356"/>
                        <a:pt x="36" y="351"/>
                      </a:cubicBezTo>
                      <a:cubicBezTo>
                        <a:pt x="38" y="343"/>
                        <a:pt x="39" y="336"/>
                        <a:pt x="41" y="329"/>
                      </a:cubicBezTo>
                      <a:cubicBezTo>
                        <a:pt x="44" y="316"/>
                        <a:pt x="46" y="303"/>
                        <a:pt x="51" y="289"/>
                      </a:cubicBezTo>
                      <a:cubicBezTo>
                        <a:pt x="55" y="273"/>
                        <a:pt x="61" y="257"/>
                        <a:pt x="67" y="241"/>
                      </a:cubicBezTo>
                      <a:cubicBezTo>
                        <a:pt x="73" y="224"/>
                        <a:pt x="80" y="208"/>
                        <a:pt x="87" y="192"/>
                      </a:cubicBezTo>
                      <a:cubicBezTo>
                        <a:pt x="95" y="176"/>
                        <a:pt x="103" y="158"/>
                        <a:pt x="112" y="142"/>
                      </a:cubicBezTo>
                      <a:cubicBezTo>
                        <a:pt x="116" y="135"/>
                        <a:pt x="121" y="128"/>
                        <a:pt x="125" y="119"/>
                      </a:cubicBezTo>
                      <a:cubicBezTo>
                        <a:pt x="129" y="112"/>
                        <a:pt x="134" y="103"/>
                        <a:pt x="138" y="94"/>
                      </a:cubicBezTo>
                      <a:cubicBezTo>
                        <a:pt x="146" y="83"/>
                        <a:pt x="151" y="69"/>
                        <a:pt x="159" y="58"/>
                      </a:cubicBezTo>
                      <a:cubicBezTo>
                        <a:pt x="163" y="51"/>
                        <a:pt x="167" y="45"/>
                        <a:pt x="173" y="39"/>
                      </a:cubicBezTo>
                      <a:cubicBezTo>
                        <a:pt x="176" y="36"/>
                        <a:pt x="179" y="35"/>
                        <a:pt x="182" y="33"/>
                      </a:cubicBezTo>
                      <a:lnTo>
                        <a:pt x="182" y="33"/>
                      </a:lnTo>
                      <a:cubicBezTo>
                        <a:pt x="183" y="33"/>
                        <a:pt x="183" y="35"/>
                        <a:pt x="185" y="35"/>
                      </a:cubicBezTo>
                      <a:cubicBezTo>
                        <a:pt x="186" y="36"/>
                        <a:pt x="188" y="37"/>
                        <a:pt x="189" y="40"/>
                      </a:cubicBezTo>
                      <a:cubicBezTo>
                        <a:pt x="194" y="48"/>
                        <a:pt x="196" y="56"/>
                        <a:pt x="198" y="64"/>
                      </a:cubicBezTo>
                      <a:cubicBezTo>
                        <a:pt x="205" y="97"/>
                        <a:pt x="210" y="131"/>
                        <a:pt x="211" y="164"/>
                      </a:cubicBezTo>
                      <a:cubicBezTo>
                        <a:pt x="213" y="182"/>
                        <a:pt x="213" y="199"/>
                        <a:pt x="214" y="215"/>
                      </a:cubicBezTo>
                      <a:cubicBezTo>
                        <a:pt x="215" y="224"/>
                        <a:pt x="215" y="233"/>
                        <a:pt x="215" y="241"/>
                      </a:cubicBezTo>
                      <a:cubicBezTo>
                        <a:pt x="215" y="250"/>
                        <a:pt x="215" y="260"/>
                        <a:pt x="215" y="269"/>
                      </a:cubicBezTo>
                      <a:cubicBezTo>
                        <a:pt x="215" y="282"/>
                        <a:pt x="214" y="295"/>
                        <a:pt x="213" y="308"/>
                      </a:cubicBezTo>
                      <a:cubicBezTo>
                        <a:pt x="211" y="317"/>
                        <a:pt x="211" y="327"/>
                        <a:pt x="208" y="336"/>
                      </a:cubicBezTo>
                      <a:cubicBezTo>
                        <a:pt x="204" y="343"/>
                        <a:pt x="204" y="355"/>
                        <a:pt x="213" y="361"/>
                      </a:cubicBezTo>
                      <a:lnTo>
                        <a:pt x="213" y="361"/>
                      </a:lnTo>
                      <a:cubicBezTo>
                        <a:pt x="217" y="364"/>
                        <a:pt x="224" y="367"/>
                        <a:pt x="230" y="364"/>
                      </a:cubicBezTo>
                      <a:cubicBezTo>
                        <a:pt x="233" y="362"/>
                        <a:pt x="236" y="361"/>
                        <a:pt x="237" y="358"/>
                      </a:cubicBezTo>
                      <a:cubicBezTo>
                        <a:pt x="240" y="355"/>
                        <a:pt x="240" y="352"/>
                        <a:pt x="242" y="349"/>
                      </a:cubicBezTo>
                      <a:cubicBezTo>
                        <a:pt x="242" y="348"/>
                        <a:pt x="242" y="348"/>
                        <a:pt x="243" y="346"/>
                      </a:cubicBezTo>
                      <a:cubicBezTo>
                        <a:pt x="245" y="342"/>
                        <a:pt x="245" y="339"/>
                        <a:pt x="245" y="335"/>
                      </a:cubicBezTo>
                      <a:cubicBezTo>
                        <a:pt x="246" y="326"/>
                        <a:pt x="247" y="317"/>
                        <a:pt x="247" y="310"/>
                      </a:cubicBezTo>
                      <a:cubicBezTo>
                        <a:pt x="249" y="291"/>
                        <a:pt x="250" y="272"/>
                        <a:pt x="250" y="252"/>
                      </a:cubicBezTo>
                      <a:cubicBezTo>
                        <a:pt x="250" y="243"/>
                        <a:pt x="250" y="234"/>
                        <a:pt x="250" y="225"/>
                      </a:cubicBezTo>
                      <a:cubicBezTo>
                        <a:pt x="249" y="217"/>
                        <a:pt x="249" y="208"/>
                        <a:pt x="247" y="198"/>
                      </a:cubicBezTo>
                      <a:cubicBezTo>
                        <a:pt x="246" y="180"/>
                        <a:pt x="246" y="163"/>
                        <a:pt x="245" y="145"/>
                      </a:cubicBezTo>
                      <a:cubicBezTo>
                        <a:pt x="243" y="128"/>
                        <a:pt x="242" y="110"/>
                        <a:pt x="239" y="94"/>
                      </a:cubicBezTo>
                      <a:cubicBezTo>
                        <a:pt x="236" y="80"/>
                        <a:pt x="234" y="64"/>
                        <a:pt x="230" y="49"/>
                      </a:cubicBezTo>
                      <a:cubicBezTo>
                        <a:pt x="233" y="49"/>
                        <a:pt x="231" y="45"/>
                        <a:pt x="230" y="42"/>
                      </a:cubicBezTo>
                      <a:moveTo>
                        <a:pt x="188" y="36"/>
                      </a:moveTo>
                      <a:lnTo>
                        <a:pt x="186" y="36"/>
                      </a:lnTo>
                      <a:lnTo>
                        <a:pt x="186" y="36"/>
                      </a:lnTo>
                      <a:lnTo>
                        <a:pt x="188" y="36"/>
                      </a:lnTo>
                      <a:moveTo>
                        <a:pt x="188" y="37"/>
                      </a:moveTo>
                      <a:cubicBezTo>
                        <a:pt x="188" y="37"/>
                        <a:pt x="186" y="37"/>
                        <a:pt x="188" y="37"/>
                      </a:cubicBezTo>
                      <a:moveTo>
                        <a:pt x="186" y="37"/>
                      </a:moveTo>
                      <a:cubicBezTo>
                        <a:pt x="186" y="36"/>
                        <a:pt x="186" y="36"/>
                        <a:pt x="186" y="37"/>
                      </a:cubicBezTo>
                      <a:moveTo>
                        <a:pt x="52" y="292"/>
                      </a:moveTo>
                      <a:cubicBezTo>
                        <a:pt x="52" y="294"/>
                        <a:pt x="52" y="294"/>
                        <a:pt x="51" y="295"/>
                      </a:cubicBezTo>
                      <a:cubicBezTo>
                        <a:pt x="52" y="294"/>
                        <a:pt x="52" y="294"/>
                        <a:pt x="52" y="2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7" name="Google Shape;7737;p27"/>
                <p:cNvSpPr/>
                <p:nvPr/>
              </p:nvSpPr>
              <p:spPr>
                <a:xfrm>
                  <a:off x="5811120" y="3872520"/>
                  <a:ext cx="93960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429" extrusionOk="0">
                      <a:moveTo>
                        <a:pt x="239" y="279"/>
                      </a:moveTo>
                      <a:cubicBezTo>
                        <a:pt x="233" y="261"/>
                        <a:pt x="228" y="246"/>
                        <a:pt x="222" y="228"/>
                      </a:cubicBezTo>
                      <a:cubicBezTo>
                        <a:pt x="216" y="211"/>
                        <a:pt x="209" y="191"/>
                        <a:pt x="200" y="174"/>
                      </a:cubicBezTo>
                      <a:cubicBezTo>
                        <a:pt x="193" y="156"/>
                        <a:pt x="184" y="140"/>
                        <a:pt x="175" y="123"/>
                      </a:cubicBezTo>
                      <a:cubicBezTo>
                        <a:pt x="166" y="105"/>
                        <a:pt x="156" y="88"/>
                        <a:pt x="146" y="70"/>
                      </a:cubicBezTo>
                      <a:cubicBezTo>
                        <a:pt x="142" y="62"/>
                        <a:pt x="136" y="54"/>
                        <a:pt x="130" y="47"/>
                      </a:cubicBezTo>
                      <a:cubicBezTo>
                        <a:pt x="124" y="37"/>
                        <a:pt x="117" y="28"/>
                        <a:pt x="108" y="19"/>
                      </a:cubicBezTo>
                      <a:cubicBezTo>
                        <a:pt x="104" y="15"/>
                        <a:pt x="98" y="11"/>
                        <a:pt x="92" y="6"/>
                      </a:cubicBezTo>
                      <a:cubicBezTo>
                        <a:pt x="86" y="3"/>
                        <a:pt x="82" y="2"/>
                        <a:pt x="76" y="0"/>
                      </a:cubicBezTo>
                      <a:cubicBezTo>
                        <a:pt x="69" y="-1"/>
                        <a:pt x="63" y="0"/>
                        <a:pt x="56" y="2"/>
                      </a:cubicBezTo>
                      <a:cubicBezTo>
                        <a:pt x="54" y="2"/>
                        <a:pt x="54" y="3"/>
                        <a:pt x="53" y="3"/>
                      </a:cubicBezTo>
                      <a:cubicBezTo>
                        <a:pt x="50" y="5"/>
                        <a:pt x="48" y="6"/>
                        <a:pt x="47" y="8"/>
                      </a:cubicBezTo>
                      <a:cubicBezTo>
                        <a:pt x="44" y="11"/>
                        <a:pt x="41" y="14"/>
                        <a:pt x="38" y="18"/>
                      </a:cubicBezTo>
                      <a:cubicBezTo>
                        <a:pt x="32" y="27"/>
                        <a:pt x="29" y="38"/>
                        <a:pt x="27" y="49"/>
                      </a:cubicBezTo>
                      <a:cubicBezTo>
                        <a:pt x="24" y="57"/>
                        <a:pt x="24" y="66"/>
                        <a:pt x="22" y="75"/>
                      </a:cubicBezTo>
                      <a:cubicBezTo>
                        <a:pt x="21" y="83"/>
                        <a:pt x="19" y="92"/>
                        <a:pt x="19" y="101"/>
                      </a:cubicBezTo>
                      <a:cubicBezTo>
                        <a:pt x="16" y="120"/>
                        <a:pt x="15" y="139"/>
                        <a:pt x="12" y="156"/>
                      </a:cubicBezTo>
                      <a:cubicBezTo>
                        <a:pt x="6" y="194"/>
                        <a:pt x="0" y="234"/>
                        <a:pt x="0" y="271"/>
                      </a:cubicBezTo>
                      <a:cubicBezTo>
                        <a:pt x="0" y="290"/>
                        <a:pt x="0" y="309"/>
                        <a:pt x="2" y="328"/>
                      </a:cubicBezTo>
                      <a:cubicBezTo>
                        <a:pt x="3" y="338"/>
                        <a:pt x="5" y="350"/>
                        <a:pt x="6" y="360"/>
                      </a:cubicBezTo>
                      <a:cubicBezTo>
                        <a:pt x="6" y="365"/>
                        <a:pt x="8" y="369"/>
                        <a:pt x="8" y="373"/>
                      </a:cubicBezTo>
                      <a:cubicBezTo>
                        <a:pt x="9" y="379"/>
                        <a:pt x="9" y="385"/>
                        <a:pt x="10" y="392"/>
                      </a:cubicBezTo>
                      <a:cubicBezTo>
                        <a:pt x="10" y="391"/>
                        <a:pt x="9" y="389"/>
                        <a:pt x="9" y="388"/>
                      </a:cubicBezTo>
                      <a:cubicBezTo>
                        <a:pt x="10" y="394"/>
                        <a:pt x="12" y="401"/>
                        <a:pt x="13" y="407"/>
                      </a:cubicBezTo>
                      <a:cubicBezTo>
                        <a:pt x="15" y="410"/>
                        <a:pt x="15" y="414"/>
                        <a:pt x="16" y="417"/>
                      </a:cubicBezTo>
                      <a:cubicBezTo>
                        <a:pt x="18" y="421"/>
                        <a:pt x="22" y="426"/>
                        <a:pt x="25" y="427"/>
                      </a:cubicBezTo>
                      <a:cubicBezTo>
                        <a:pt x="29" y="429"/>
                        <a:pt x="36" y="429"/>
                        <a:pt x="40" y="427"/>
                      </a:cubicBezTo>
                      <a:cubicBezTo>
                        <a:pt x="45" y="426"/>
                        <a:pt x="47" y="421"/>
                        <a:pt x="50" y="419"/>
                      </a:cubicBezTo>
                      <a:cubicBezTo>
                        <a:pt x="53" y="414"/>
                        <a:pt x="51" y="410"/>
                        <a:pt x="50" y="404"/>
                      </a:cubicBezTo>
                      <a:cubicBezTo>
                        <a:pt x="50" y="401"/>
                        <a:pt x="48" y="400"/>
                        <a:pt x="48" y="397"/>
                      </a:cubicBezTo>
                      <a:cubicBezTo>
                        <a:pt x="48" y="398"/>
                        <a:pt x="48" y="398"/>
                        <a:pt x="50" y="400"/>
                      </a:cubicBezTo>
                      <a:cubicBezTo>
                        <a:pt x="48" y="394"/>
                        <a:pt x="47" y="388"/>
                        <a:pt x="45" y="382"/>
                      </a:cubicBezTo>
                      <a:lnTo>
                        <a:pt x="45" y="384"/>
                      </a:lnTo>
                      <a:cubicBezTo>
                        <a:pt x="44" y="375"/>
                        <a:pt x="43" y="365"/>
                        <a:pt x="41" y="356"/>
                      </a:cubicBezTo>
                      <a:cubicBezTo>
                        <a:pt x="40" y="346"/>
                        <a:pt x="38" y="336"/>
                        <a:pt x="38" y="325"/>
                      </a:cubicBezTo>
                      <a:cubicBezTo>
                        <a:pt x="37" y="308"/>
                        <a:pt x="37" y="289"/>
                        <a:pt x="37" y="271"/>
                      </a:cubicBezTo>
                      <a:cubicBezTo>
                        <a:pt x="38" y="252"/>
                        <a:pt x="38" y="235"/>
                        <a:pt x="41" y="216"/>
                      </a:cubicBezTo>
                      <a:cubicBezTo>
                        <a:pt x="43" y="197"/>
                        <a:pt x="45" y="180"/>
                        <a:pt x="48" y="161"/>
                      </a:cubicBezTo>
                      <a:cubicBezTo>
                        <a:pt x="51" y="143"/>
                        <a:pt x="54" y="124"/>
                        <a:pt x="56" y="107"/>
                      </a:cubicBezTo>
                      <a:cubicBezTo>
                        <a:pt x="57" y="98"/>
                        <a:pt x="59" y="89"/>
                        <a:pt x="60" y="81"/>
                      </a:cubicBezTo>
                      <a:cubicBezTo>
                        <a:pt x="61" y="72"/>
                        <a:pt x="63" y="63"/>
                        <a:pt x="64" y="54"/>
                      </a:cubicBezTo>
                      <a:lnTo>
                        <a:pt x="64" y="53"/>
                      </a:lnTo>
                      <a:cubicBezTo>
                        <a:pt x="66" y="49"/>
                        <a:pt x="67" y="44"/>
                        <a:pt x="69" y="40"/>
                      </a:cubicBezTo>
                      <a:lnTo>
                        <a:pt x="70" y="38"/>
                      </a:lnTo>
                      <a:lnTo>
                        <a:pt x="72" y="38"/>
                      </a:lnTo>
                      <a:cubicBezTo>
                        <a:pt x="73" y="38"/>
                        <a:pt x="76" y="40"/>
                        <a:pt x="78" y="41"/>
                      </a:cubicBezTo>
                      <a:cubicBezTo>
                        <a:pt x="80" y="43"/>
                        <a:pt x="83" y="46"/>
                        <a:pt x="86" y="49"/>
                      </a:cubicBezTo>
                      <a:cubicBezTo>
                        <a:pt x="94" y="57"/>
                        <a:pt x="102" y="68"/>
                        <a:pt x="107" y="78"/>
                      </a:cubicBezTo>
                      <a:cubicBezTo>
                        <a:pt x="113" y="89"/>
                        <a:pt x="118" y="97"/>
                        <a:pt x="124" y="107"/>
                      </a:cubicBezTo>
                      <a:cubicBezTo>
                        <a:pt x="133" y="121"/>
                        <a:pt x="142" y="137"/>
                        <a:pt x="149" y="153"/>
                      </a:cubicBezTo>
                      <a:cubicBezTo>
                        <a:pt x="153" y="161"/>
                        <a:pt x="157" y="169"/>
                        <a:pt x="161" y="178"/>
                      </a:cubicBezTo>
                      <a:cubicBezTo>
                        <a:pt x="166" y="187"/>
                        <a:pt x="168" y="194"/>
                        <a:pt x="172" y="203"/>
                      </a:cubicBezTo>
                      <a:cubicBezTo>
                        <a:pt x="179" y="220"/>
                        <a:pt x="187" y="239"/>
                        <a:pt x="193" y="258"/>
                      </a:cubicBezTo>
                      <a:cubicBezTo>
                        <a:pt x="198" y="276"/>
                        <a:pt x="204" y="292"/>
                        <a:pt x="210" y="309"/>
                      </a:cubicBezTo>
                      <a:cubicBezTo>
                        <a:pt x="214" y="324"/>
                        <a:pt x="219" y="338"/>
                        <a:pt x="222" y="352"/>
                      </a:cubicBezTo>
                      <a:cubicBezTo>
                        <a:pt x="223" y="359"/>
                        <a:pt x="225" y="366"/>
                        <a:pt x="225" y="373"/>
                      </a:cubicBezTo>
                      <a:cubicBezTo>
                        <a:pt x="225" y="378"/>
                        <a:pt x="228" y="382"/>
                        <a:pt x="232" y="385"/>
                      </a:cubicBezTo>
                      <a:cubicBezTo>
                        <a:pt x="236" y="388"/>
                        <a:pt x="241" y="389"/>
                        <a:pt x="245" y="389"/>
                      </a:cubicBezTo>
                      <a:cubicBezTo>
                        <a:pt x="249" y="389"/>
                        <a:pt x="254" y="387"/>
                        <a:pt x="257" y="382"/>
                      </a:cubicBezTo>
                      <a:cubicBezTo>
                        <a:pt x="260" y="378"/>
                        <a:pt x="261" y="373"/>
                        <a:pt x="261" y="369"/>
                      </a:cubicBezTo>
                      <a:cubicBezTo>
                        <a:pt x="261" y="356"/>
                        <a:pt x="257" y="344"/>
                        <a:pt x="254" y="331"/>
                      </a:cubicBezTo>
                      <a:cubicBezTo>
                        <a:pt x="252" y="327"/>
                        <a:pt x="251" y="322"/>
                        <a:pt x="249" y="317"/>
                      </a:cubicBezTo>
                      <a:cubicBezTo>
                        <a:pt x="247" y="303"/>
                        <a:pt x="244" y="292"/>
                        <a:pt x="239" y="279"/>
                      </a:cubicBezTo>
                      <a:moveTo>
                        <a:pt x="222" y="346"/>
                      </a:moveTo>
                      <a:lnTo>
                        <a:pt x="222" y="347"/>
                      </a:lnTo>
                      <a:lnTo>
                        <a:pt x="222" y="346"/>
                      </a:lnTo>
                      <a:moveTo>
                        <a:pt x="73" y="37"/>
                      </a:moveTo>
                      <a:cubicBezTo>
                        <a:pt x="72" y="37"/>
                        <a:pt x="72" y="37"/>
                        <a:pt x="70" y="37"/>
                      </a:cubicBezTo>
                      <a:cubicBezTo>
                        <a:pt x="72" y="37"/>
                        <a:pt x="73" y="37"/>
                        <a:pt x="73" y="37"/>
                      </a:cubicBezTo>
                      <a:moveTo>
                        <a:pt x="70" y="38"/>
                      </a:moveTo>
                      <a:lnTo>
                        <a:pt x="69" y="40"/>
                      </a:lnTo>
                      <a:cubicBezTo>
                        <a:pt x="69" y="38"/>
                        <a:pt x="69" y="38"/>
                        <a:pt x="70" y="38"/>
                      </a:cubicBezTo>
                      <a:moveTo>
                        <a:pt x="44" y="381"/>
                      </a:moveTo>
                      <a:lnTo>
                        <a:pt x="44" y="382"/>
                      </a:lnTo>
                      <a:cubicBezTo>
                        <a:pt x="45" y="382"/>
                        <a:pt x="45" y="381"/>
                        <a:pt x="44" y="381"/>
                      </a:cubicBezTo>
                      <a:moveTo>
                        <a:pt x="15" y="410"/>
                      </a:moveTo>
                      <a:lnTo>
                        <a:pt x="15" y="408"/>
                      </a:lnTo>
                      <a:cubicBezTo>
                        <a:pt x="15" y="407"/>
                        <a:pt x="15" y="407"/>
                        <a:pt x="15" y="405"/>
                      </a:cubicBezTo>
                      <a:cubicBezTo>
                        <a:pt x="15" y="407"/>
                        <a:pt x="15" y="408"/>
                        <a:pt x="15" y="4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8" name="Google Shape;7738;p27"/>
                <p:cNvSpPr/>
                <p:nvPr/>
              </p:nvSpPr>
              <p:spPr>
                <a:xfrm>
                  <a:off x="5844240" y="3804840"/>
                  <a:ext cx="87840" cy="16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1" extrusionOk="0">
                      <a:moveTo>
                        <a:pt x="217" y="237"/>
                      </a:moveTo>
                      <a:cubicBezTo>
                        <a:pt x="213" y="222"/>
                        <a:pt x="208" y="207"/>
                        <a:pt x="203" y="194"/>
                      </a:cubicBezTo>
                      <a:cubicBezTo>
                        <a:pt x="198" y="180"/>
                        <a:pt x="192" y="167"/>
                        <a:pt x="187" y="152"/>
                      </a:cubicBezTo>
                      <a:cubicBezTo>
                        <a:pt x="181" y="137"/>
                        <a:pt x="175" y="123"/>
                        <a:pt x="169" y="110"/>
                      </a:cubicBezTo>
                      <a:cubicBezTo>
                        <a:pt x="166" y="102"/>
                        <a:pt x="163" y="95"/>
                        <a:pt x="159" y="89"/>
                      </a:cubicBezTo>
                      <a:cubicBezTo>
                        <a:pt x="156" y="82"/>
                        <a:pt x="152" y="76"/>
                        <a:pt x="147" y="69"/>
                      </a:cubicBezTo>
                      <a:cubicBezTo>
                        <a:pt x="143" y="60"/>
                        <a:pt x="138" y="53"/>
                        <a:pt x="134" y="44"/>
                      </a:cubicBezTo>
                      <a:cubicBezTo>
                        <a:pt x="131" y="40"/>
                        <a:pt x="128" y="34"/>
                        <a:pt x="125" y="30"/>
                      </a:cubicBezTo>
                      <a:cubicBezTo>
                        <a:pt x="121" y="22"/>
                        <a:pt x="115" y="17"/>
                        <a:pt x="108" y="11"/>
                      </a:cubicBezTo>
                      <a:cubicBezTo>
                        <a:pt x="104" y="8"/>
                        <a:pt x="99" y="5"/>
                        <a:pt x="93" y="2"/>
                      </a:cubicBezTo>
                      <a:cubicBezTo>
                        <a:pt x="89" y="1"/>
                        <a:pt x="86" y="-1"/>
                        <a:pt x="82" y="1"/>
                      </a:cubicBezTo>
                      <a:cubicBezTo>
                        <a:pt x="79" y="1"/>
                        <a:pt x="76" y="2"/>
                        <a:pt x="73" y="2"/>
                      </a:cubicBezTo>
                      <a:cubicBezTo>
                        <a:pt x="69" y="3"/>
                        <a:pt x="64" y="8"/>
                        <a:pt x="61" y="11"/>
                      </a:cubicBezTo>
                      <a:cubicBezTo>
                        <a:pt x="60" y="14"/>
                        <a:pt x="57" y="17"/>
                        <a:pt x="55" y="19"/>
                      </a:cubicBezTo>
                      <a:cubicBezTo>
                        <a:pt x="51" y="27"/>
                        <a:pt x="48" y="35"/>
                        <a:pt x="45" y="43"/>
                      </a:cubicBezTo>
                      <a:cubicBezTo>
                        <a:pt x="39" y="59"/>
                        <a:pt x="34" y="76"/>
                        <a:pt x="29" y="92"/>
                      </a:cubicBezTo>
                      <a:cubicBezTo>
                        <a:pt x="23" y="111"/>
                        <a:pt x="16" y="130"/>
                        <a:pt x="12" y="149"/>
                      </a:cubicBezTo>
                      <a:cubicBezTo>
                        <a:pt x="9" y="162"/>
                        <a:pt x="6" y="174"/>
                        <a:pt x="4" y="187"/>
                      </a:cubicBezTo>
                      <a:cubicBezTo>
                        <a:pt x="3" y="194"/>
                        <a:pt x="3" y="202"/>
                        <a:pt x="2" y="209"/>
                      </a:cubicBezTo>
                      <a:cubicBezTo>
                        <a:pt x="0" y="218"/>
                        <a:pt x="0" y="225"/>
                        <a:pt x="0" y="234"/>
                      </a:cubicBezTo>
                      <a:cubicBezTo>
                        <a:pt x="0" y="238"/>
                        <a:pt x="3" y="244"/>
                        <a:pt x="7" y="245"/>
                      </a:cubicBezTo>
                      <a:cubicBezTo>
                        <a:pt x="12" y="248"/>
                        <a:pt x="16" y="250"/>
                        <a:pt x="20" y="250"/>
                      </a:cubicBezTo>
                      <a:cubicBezTo>
                        <a:pt x="25" y="250"/>
                        <a:pt x="29" y="247"/>
                        <a:pt x="32" y="242"/>
                      </a:cubicBezTo>
                      <a:cubicBezTo>
                        <a:pt x="34" y="241"/>
                        <a:pt x="34" y="239"/>
                        <a:pt x="35" y="238"/>
                      </a:cubicBezTo>
                      <a:cubicBezTo>
                        <a:pt x="37" y="235"/>
                        <a:pt x="37" y="232"/>
                        <a:pt x="37" y="229"/>
                      </a:cubicBezTo>
                      <a:lnTo>
                        <a:pt x="37" y="229"/>
                      </a:lnTo>
                      <a:cubicBezTo>
                        <a:pt x="37" y="226"/>
                        <a:pt x="37" y="222"/>
                        <a:pt x="37" y="219"/>
                      </a:cubicBezTo>
                      <a:cubicBezTo>
                        <a:pt x="37" y="215"/>
                        <a:pt x="38" y="209"/>
                        <a:pt x="38" y="204"/>
                      </a:cubicBezTo>
                      <a:cubicBezTo>
                        <a:pt x="39" y="196"/>
                        <a:pt x="41" y="187"/>
                        <a:pt x="42" y="178"/>
                      </a:cubicBezTo>
                      <a:cubicBezTo>
                        <a:pt x="45" y="162"/>
                        <a:pt x="50" y="146"/>
                        <a:pt x="54" y="132"/>
                      </a:cubicBezTo>
                      <a:cubicBezTo>
                        <a:pt x="60" y="114"/>
                        <a:pt x="66" y="98"/>
                        <a:pt x="70" y="81"/>
                      </a:cubicBezTo>
                      <a:cubicBezTo>
                        <a:pt x="73" y="72"/>
                        <a:pt x="76" y="63"/>
                        <a:pt x="79" y="56"/>
                      </a:cubicBezTo>
                      <a:cubicBezTo>
                        <a:pt x="80" y="50"/>
                        <a:pt x="83" y="44"/>
                        <a:pt x="86" y="38"/>
                      </a:cubicBezTo>
                      <a:lnTo>
                        <a:pt x="87" y="40"/>
                      </a:lnTo>
                      <a:cubicBezTo>
                        <a:pt x="92" y="46"/>
                        <a:pt x="96" y="51"/>
                        <a:pt x="99" y="57"/>
                      </a:cubicBezTo>
                      <a:cubicBezTo>
                        <a:pt x="105" y="69"/>
                        <a:pt x="111" y="81"/>
                        <a:pt x="118" y="92"/>
                      </a:cubicBezTo>
                      <a:cubicBezTo>
                        <a:pt x="136" y="124"/>
                        <a:pt x="149" y="159"/>
                        <a:pt x="160" y="193"/>
                      </a:cubicBezTo>
                      <a:cubicBezTo>
                        <a:pt x="166" y="210"/>
                        <a:pt x="172" y="227"/>
                        <a:pt x="178" y="244"/>
                      </a:cubicBezTo>
                      <a:cubicBezTo>
                        <a:pt x="184" y="262"/>
                        <a:pt x="189" y="279"/>
                        <a:pt x="194" y="296"/>
                      </a:cubicBezTo>
                      <a:cubicBezTo>
                        <a:pt x="194" y="298"/>
                        <a:pt x="195" y="299"/>
                        <a:pt x="195" y="302"/>
                      </a:cubicBezTo>
                      <a:cubicBezTo>
                        <a:pt x="198" y="314"/>
                        <a:pt x="200" y="325"/>
                        <a:pt x="201" y="337"/>
                      </a:cubicBezTo>
                      <a:cubicBezTo>
                        <a:pt x="203" y="349"/>
                        <a:pt x="204" y="362"/>
                        <a:pt x="206" y="373"/>
                      </a:cubicBezTo>
                      <a:cubicBezTo>
                        <a:pt x="206" y="385"/>
                        <a:pt x="207" y="397"/>
                        <a:pt x="207" y="408"/>
                      </a:cubicBezTo>
                      <a:cubicBezTo>
                        <a:pt x="207" y="419"/>
                        <a:pt x="208" y="427"/>
                        <a:pt x="208" y="438"/>
                      </a:cubicBezTo>
                      <a:cubicBezTo>
                        <a:pt x="206" y="446"/>
                        <a:pt x="210" y="457"/>
                        <a:pt x="219" y="459"/>
                      </a:cubicBezTo>
                      <a:cubicBezTo>
                        <a:pt x="227" y="464"/>
                        <a:pt x="238" y="459"/>
                        <a:pt x="242" y="451"/>
                      </a:cubicBezTo>
                      <a:cubicBezTo>
                        <a:pt x="245" y="445"/>
                        <a:pt x="243" y="439"/>
                        <a:pt x="243" y="432"/>
                      </a:cubicBezTo>
                      <a:cubicBezTo>
                        <a:pt x="243" y="427"/>
                        <a:pt x="243" y="424"/>
                        <a:pt x="243" y="420"/>
                      </a:cubicBezTo>
                      <a:cubicBezTo>
                        <a:pt x="243" y="411"/>
                        <a:pt x="242" y="404"/>
                        <a:pt x="242" y="395"/>
                      </a:cubicBezTo>
                      <a:cubicBezTo>
                        <a:pt x="240" y="378"/>
                        <a:pt x="240" y="360"/>
                        <a:pt x="238" y="343"/>
                      </a:cubicBezTo>
                      <a:cubicBezTo>
                        <a:pt x="235" y="324"/>
                        <a:pt x="232" y="304"/>
                        <a:pt x="226" y="285"/>
                      </a:cubicBezTo>
                      <a:cubicBezTo>
                        <a:pt x="224" y="280"/>
                        <a:pt x="223" y="276"/>
                        <a:pt x="222" y="270"/>
                      </a:cubicBezTo>
                      <a:cubicBezTo>
                        <a:pt x="224" y="263"/>
                        <a:pt x="222" y="250"/>
                        <a:pt x="217" y="237"/>
                      </a:cubicBezTo>
                      <a:moveTo>
                        <a:pt x="93" y="35"/>
                      </a:moveTo>
                      <a:lnTo>
                        <a:pt x="93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9" name="Google Shape;7739;p27"/>
                <p:cNvSpPr/>
                <p:nvPr/>
              </p:nvSpPr>
              <p:spPr>
                <a:xfrm>
                  <a:off x="5844240" y="4694760"/>
                  <a:ext cx="69840" cy="6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941" extrusionOk="0">
                      <a:moveTo>
                        <a:pt x="175" y="1"/>
                      </a:moveTo>
                      <a:cubicBezTo>
                        <a:pt x="166" y="-2"/>
                        <a:pt x="155" y="4"/>
                        <a:pt x="152" y="13"/>
                      </a:cubicBezTo>
                      <a:cubicBezTo>
                        <a:pt x="147" y="27"/>
                        <a:pt x="143" y="40"/>
                        <a:pt x="140" y="55"/>
                      </a:cubicBezTo>
                      <a:cubicBezTo>
                        <a:pt x="138" y="62"/>
                        <a:pt x="137" y="69"/>
                        <a:pt x="137" y="78"/>
                      </a:cubicBezTo>
                      <a:cubicBezTo>
                        <a:pt x="137" y="84"/>
                        <a:pt x="137" y="91"/>
                        <a:pt x="137" y="97"/>
                      </a:cubicBezTo>
                      <a:cubicBezTo>
                        <a:pt x="137" y="112"/>
                        <a:pt x="138" y="126"/>
                        <a:pt x="141" y="141"/>
                      </a:cubicBezTo>
                      <a:cubicBezTo>
                        <a:pt x="143" y="154"/>
                        <a:pt x="147" y="167"/>
                        <a:pt x="149" y="180"/>
                      </a:cubicBezTo>
                      <a:cubicBezTo>
                        <a:pt x="149" y="184"/>
                        <a:pt x="149" y="189"/>
                        <a:pt x="149" y="195"/>
                      </a:cubicBezTo>
                      <a:cubicBezTo>
                        <a:pt x="147" y="202"/>
                        <a:pt x="146" y="209"/>
                        <a:pt x="143" y="216"/>
                      </a:cubicBezTo>
                      <a:cubicBezTo>
                        <a:pt x="141" y="225"/>
                        <a:pt x="138" y="235"/>
                        <a:pt x="137" y="244"/>
                      </a:cubicBezTo>
                      <a:cubicBezTo>
                        <a:pt x="133" y="265"/>
                        <a:pt x="130" y="285"/>
                        <a:pt x="128" y="305"/>
                      </a:cubicBezTo>
                      <a:cubicBezTo>
                        <a:pt x="127" y="314"/>
                        <a:pt x="127" y="323"/>
                        <a:pt x="125" y="333"/>
                      </a:cubicBezTo>
                      <a:cubicBezTo>
                        <a:pt x="124" y="342"/>
                        <a:pt x="122" y="352"/>
                        <a:pt x="121" y="361"/>
                      </a:cubicBezTo>
                      <a:cubicBezTo>
                        <a:pt x="118" y="380"/>
                        <a:pt x="118" y="400"/>
                        <a:pt x="115" y="419"/>
                      </a:cubicBezTo>
                      <a:cubicBezTo>
                        <a:pt x="112" y="457"/>
                        <a:pt x="109" y="495"/>
                        <a:pt x="105" y="533"/>
                      </a:cubicBezTo>
                      <a:cubicBezTo>
                        <a:pt x="104" y="552"/>
                        <a:pt x="101" y="570"/>
                        <a:pt x="99" y="589"/>
                      </a:cubicBezTo>
                      <a:cubicBezTo>
                        <a:pt x="98" y="610"/>
                        <a:pt x="96" y="630"/>
                        <a:pt x="95" y="651"/>
                      </a:cubicBezTo>
                      <a:cubicBezTo>
                        <a:pt x="93" y="670"/>
                        <a:pt x="92" y="687"/>
                        <a:pt x="90" y="706"/>
                      </a:cubicBezTo>
                      <a:cubicBezTo>
                        <a:pt x="90" y="726"/>
                        <a:pt x="89" y="747"/>
                        <a:pt x="89" y="767"/>
                      </a:cubicBezTo>
                      <a:cubicBezTo>
                        <a:pt x="87" y="805"/>
                        <a:pt x="89" y="844"/>
                        <a:pt x="89" y="882"/>
                      </a:cubicBezTo>
                      <a:cubicBezTo>
                        <a:pt x="89" y="903"/>
                        <a:pt x="89" y="922"/>
                        <a:pt x="89" y="942"/>
                      </a:cubicBezTo>
                      <a:cubicBezTo>
                        <a:pt x="89" y="961"/>
                        <a:pt x="90" y="980"/>
                        <a:pt x="90" y="999"/>
                      </a:cubicBezTo>
                      <a:cubicBezTo>
                        <a:pt x="90" y="1018"/>
                        <a:pt x="92" y="1038"/>
                        <a:pt x="92" y="1057"/>
                      </a:cubicBezTo>
                      <a:cubicBezTo>
                        <a:pt x="92" y="1076"/>
                        <a:pt x="93" y="1096"/>
                        <a:pt x="93" y="1115"/>
                      </a:cubicBezTo>
                      <a:cubicBezTo>
                        <a:pt x="93" y="1134"/>
                        <a:pt x="92" y="1153"/>
                        <a:pt x="92" y="1172"/>
                      </a:cubicBezTo>
                      <a:cubicBezTo>
                        <a:pt x="92" y="1193"/>
                        <a:pt x="92" y="1213"/>
                        <a:pt x="92" y="1233"/>
                      </a:cubicBezTo>
                      <a:cubicBezTo>
                        <a:pt x="92" y="1271"/>
                        <a:pt x="93" y="1311"/>
                        <a:pt x="93" y="1348"/>
                      </a:cubicBezTo>
                      <a:cubicBezTo>
                        <a:pt x="93" y="1388"/>
                        <a:pt x="93" y="1427"/>
                        <a:pt x="95" y="1465"/>
                      </a:cubicBezTo>
                      <a:cubicBezTo>
                        <a:pt x="95" y="1484"/>
                        <a:pt x="96" y="1504"/>
                        <a:pt x="96" y="1523"/>
                      </a:cubicBezTo>
                      <a:cubicBezTo>
                        <a:pt x="96" y="1542"/>
                        <a:pt x="98" y="1561"/>
                        <a:pt x="98" y="1580"/>
                      </a:cubicBezTo>
                      <a:cubicBezTo>
                        <a:pt x="99" y="1619"/>
                        <a:pt x="99" y="1659"/>
                        <a:pt x="102" y="1698"/>
                      </a:cubicBezTo>
                      <a:cubicBezTo>
                        <a:pt x="104" y="1717"/>
                        <a:pt x="104" y="1735"/>
                        <a:pt x="104" y="1753"/>
                      </a:cubicBezTo>
                      <a:cubicBezTo>
                        <a:pt x="104" y="1772"/>
                        <a:pt x="104" y="1791"/>
                        <a:pt x="104" y="1809"/>
                      </a:cubicBezTo>
                      <a:cubicBezTo>
                        <a:pt x="104" y="1828"/>
                        <a:pt x="102" y="1845"/>
                        <a:pt x="102" y="1864"/>
                      </a:cubicBezTo>
                      <a:cubicBezTo>
                        <a:pt x="102" y="1871"/>
                        <a:pt x="102" y="1879"/>
                        <a:pt x="102" y="1886"/>
                      </a:cubicBezTo>
                      <a:cubicBezTo>
                        <a:pt x="98" y="1882"/>
                        <a:pt x="92" y="1877"/>
                        <a:pt x="87" y="1873"/>
                      </a:cubicBezTo>
                      <a:cubicBezTo>
                        <a:pt x="80" y="1866"/>
                        <a:pt x="75" y="1860"/>
                        <a:pt x="66" y="1854"/>
                      </a:cubicBezTo>
                      <a:cubicBezTo>
                        <a:pt x="58" y="1848"/>
                        <a:pt x="48" y="1844"/>
                        <a:pt x="39" y="1839"/>
                      </a:cubicBezTo>
                      <a:cubicBezTo>
                        <a:pt x="37" y="1838"/>
                        <a:pt x="35" y="1838"/>
                        <a:pt x="32" y="1838"/>
                      </a:cubicBezTo>
                      <a:cubicBezTo>
                        <a:pt x="29" y="1838"/>
                        <a:pt x="26" y="1837"/>
                        <a:pt x="23" y="1837"/>
                      </a:cubicBezTo>
                      <a:cubicBezTo>
                        <a:pt x="19" y="1837"/>
                        <a:pt x="16" y="1837"/>
                        <a:pt x="13" y="1838"/>
                      </a:cubicBezTo>
                      <a:cubicBezTo>
                        <a:pt x="10" y="1839"/>
                        <a:pt x="9" y="1841"/>
                        <a:pt x="7" y="1842"/>
                      </a:cubicBezTo>
                      <a:cubicBezTo>
                        <a:pt x="6" y="1844"/>
                        <a:pt x="6" y="1845"/>
                        <a:pt x="4" y="1847"/>
                      </a:cubicBezTo>
                      <a:cubicBezTo>
                        <a:pt x="3" y="1848"/>
                        <a:pt x="3" y="1851"/>
                        <a:pt x="2" y="1853"/>
                      </a:cubicBezTo>
                      <a:lnTo>
                        <a:pt x="2" y="1854"/>
                      </a:lnTo>
                      <a:cubicBezTo>
                        <a:pt x="2" y="1855"/>
                        <a:pt x="0" y="1858"/>
                        <a:pt x="0" y="1861"/>
                      </a:cubicBezTo>
                      <a:cubicBezTo>
                        <a:pt x="0" y="1866"/>
                        <a:pt x="0" y="1869"/>
                        <a:pt x="2" y="1873"/>
                      </a:cubicBezTo>
                      <a:cubicBezTo>
                        <a:pt x="6" y="1886"/>
                        <a:pt x="16" y="1896"/>
                        <a:pt x="26" y="1905"/>
                      </a:cubicBezTo>
                      <a:cubicBezTo>
                        <a:pt x="34" y="1911"/>
                        <a:pt x="41" y="1916"/>
                        <a:pt x="48" y="1920"/>
                      </a:cubicBezTo>
                      <a:cubicBezTo>
                        <a:pt x="55" y="1925"/>
                        <a:pt x="64" y="1927"/>
                        <a:pt x="73" y="1931"/>
                      </a:cubicBezTo>
                      <a:cubicBezTo>
                        <a:pt x="80" y="1934"/>
                        <a:pt x="87" y="1937"/>
                        <a:pt x="95" y="1939"/>
                      </a:cubicBezTo>
                      <a:cubicBezTo>
                        <a:pt x="99" y="1940"/>
                        <a:pt x="104" y="1941"/>
                        <a:pt x="109" y="1941"/>
                      </a:cubicBezTo>
                      <a:cubicBezTo>
                        <a:pt x="114" y="1941"/>
                        <a:pt x="118" y="1940"/>
                        <a:pt x="121" y="1939"/>
                      </a:cubicBezTo>
                      <a:cubicBezTo>
                        <a:pt x="124" y="1939"/>
                        <a:pt x="127" y="1937"/>
                        <a:pt x="128" y="1937"/>
                      </a:cubicBezTo>
                      <a:cubicBezTo>
                        <a:pt x="136" y="1934"/>
                        <a:pt x="140" y="1927"/>
                        <a:pt x="140" y="1920"/>
                      </a:cubicBezTo>
                      <a:cubicBezTo>
                        <a:pt x="140" y="1915"/>
                        <a:pt x="140" y="1911"/>
                        <a:pt x="140" y="1906"/>
                      </a:cubicBezTo>
                      <a:cubicBezTo>
                        <a:pt x="140" y="1902"/>
                        <a:pt x="140" y="1899"/>
                        <a:pt x="140" y="1895"/>
                      </a:cubicBezTo>
                      <a:cubicBezTo>
                        <a:pt x="140" y="1886"/>
                        <a:pt x="140" y="1879"/>
                        <a:pt x="140" y="1870"/>
                      </a:cubicBezTo>
                      <a:cubicBezTo>
                        <a:pt x="140" y="1861"/>
                        <a:pt x="140" y="1853"/>
                        <a:pt x="140" y="1844"/>
                      </a:cubicBezTo>
                      <a:cubicBezTo>
                        <a:pt x="140" y="1825"/>
                        <a:pt x="141" y="1807"/>
                        <a:pt x="141" y="1788"/>
                      </a:cubicBezTo>
                      <a:cubicBezTo>
                        <a:pt x="143" y="1751"/>
                        <a:pt x="140" y="1713"/>
                        <a:pt x="138" y="1675"/>
                      </a:cubicBezTo>
                      <a:cubicBezTo>
                        <a:pt x="137" y="1637"/>
                        <a:pt x="136" y="1598"/>
                        <a:pt x="136" y="1560"/>
                      </a:cubicBezTo>
                      <a:cubicBezTo>
                        <a:pt x="134" y="1522"/>
                        <a:pt x="134" y="1484"/>
                        <a:pt x="133" y="1446"/>
                      </a:cubicBezTo>
                      <a:cubicBezTo>
                        <a:pt x="133" y="1426"/>
                        <a:pt x="133" y="1405"/>
                        <a:pt x="133" y="1385"/>
                      </a:cubicBezTo>
                      <a:cubicBezTo>
                        <a:pt x="133" y="1366"/>
                        <a:pt x="133" y="1348"/>
                        <a:pt x="133" y="1330"/>
                      </a:cubicBezTo>
                      <a:cubicBezTo>
                        <a:pt x="131" y="1289"/>
                        <a:pt x="131" y="1248"/>
                        <a:pt x="131" y="1209"/>
                      </a:cubicBezTo>
                      <a:cubicBezTo>
                        <a:pt x="131" y="1190"/>
                        <a:pt x="133" y="1171"/>
                        <a:pt x="133" y="1152"/>
                      </a:cubicBezTo>
                      <a:cubicBezTo>
                        <a:pt x="133" y="1133"/>
                        <a:pt x="134" y="1114"/>
                        <a:pt x="133" y="1095"/>
                      </a:cubicBezTo>
                      <a:cubicBezTo>
                        <a:pt x="133" y="1076"/>
                        <a:pt x="131" y="1056"/>
                        <a:pt x="131" y="1037"/>
                      </a:cubicBezTo>
                      <a:cubicBezTo>
                        <a:pt x="131" y="1018"/>
                        <a:pt x="130" y="999"/>
                        <a:pt x="130" y="978"/>
                      </a:cubicBezTo>
                      <a:cubicBezTo>
                        <a:pt x="128" y="941"/>
                        <a:pt x="128" y="901"/>
                        <a:pt x="128" y="863"/>
                      </a:cubicBezTo>
                      <a:cubicBezTo>
                        <a:pt x="128" y="824"/>
                        <a:pt x="128" y="785"/>
                        <a:pt x="130" y="745"/>
                      </a:cubicBezTo>
                      <a:cubicBezTo>
                        <a:pt x="130" y="726"/>
                        <a:pt x="131" y="707"/>
                        <a:pt x="133" y="688"/>
                      </a:cubicBezTo>
                      <a:cubicBezTo>
                        <a:pt x="134" y="668"/>
                        <a:pt x="136" y="648"/>
                        <a:pt x="137" y="627"/>
                      </a:cubicBezTo>
                      <a:cubicBezTo>
                        <a:pt x="138" y="608"/>
                        <a:pt x="140" y="589"/>
                        <a:pt x="141" y="570"/>
                      </a:cubicBezTo>
                      <a:cubicBezTo>
                        <a:pt x="143" y="552"/>
                        <a:pt x="146" y="531"/>
                        <a:pt x="147" y="512"/>
                      </a:cubicBezTo>
                      <a:cubicBezTo>
                        <a:pt x="149" y="493"/>
                        <a:pt x="150" y="476"/>
                        <a:pt x="152" y="457"/>
                      </a:cubicBezTo>
                      <a:cubicBezTo>
                        <a:pt x="153" y="436"/>
                        <a:pt x="155" y="418"/>
                        <a:pt x="157" y="397"/>
                      </a:cubicBezTo>
                      <a:cubicBezTo>
                        <a:pt x="159" y="374"/>
                        <a:pt x="163" y="350"/>
                        <a:pt x="166" y="326"/>
                      </a:cubicBezTo>
                      <a:cubicBezTo>
                        <a:pt x="168" y="314"/>
                        <a:pt x="169" y="301"/>
                        <a:pt x="171" y="289"/>
                      </a:cubicBezTo>
                      <a:cubicBezTo>
                        <a:pt x="172" y="279"/>
                        <a:pt x="173" y="267"/>
                        <a:pt x="176" y="257"/>
                      </a:cubicBezTo>
                      <a:cubicBezTo>
                        <a:pt x="178" y="247"/>
                        <a:pt x="181" y="235"/>
                        <a:pt x="184" y="225"/>
                      </a:cubicBezTo>
                      <a:cubicBezTo>
                        <a:pt x="185" y="219"/>
                        <a:pt x="187" y="214"/>
                        <a:pt x="188" y="208"/>
                      </a:cubicBezTo>
                      <a:cubicBezTo>
                        <a:pt x="189" y="200"/>
                        <a:pt x="191" y="193"/>
                        <a:pt x="191" y="186"/>
                      </a:cubicBezTo>
                      <a:cubicBezTo>
                        <a:pt x="191" y="173"/>
                        <a:pt x="187" y="160"/>
                        <a:pt x="184" y="147"/>
                      </a:cubicBezTo>
                      <a:cubicBezTo>
                        <a:pt x="182" y="136"/>
                        <a:pt x="181" y="125"/>
                        <a:pt x="179" y="114"/>
                      </a:cubicBezTo>
                      <a:cubicBezTo>
                        <a:pt x="179" y="107"/>
                        <a:pt x="179" y="101"/>
                        <a:pt x="179" y="93"/>
                      </a:cubicBezTo>
                      <a:cubicBezTo>
                        <a:pt x="179" y="86"/>
                        <a:pt x="179" y="78"/>
                        <a:pt x="181" y="71"/>
                      </a:cubicBezTo>
                      <a:cubicBezTo>
                        <a:pt x="184" y="56"/>
                        <a:pt x="188" y="43"/>
                        <a:pt x="192" y="30"/>
                      </a:cubicBezTo>
                      <a:cubicBezTo>
                        <a:pt x="194" y="27"/>
                        <a:pt x="194" y="23"/>
                        <a:pt x="192" y="20"/>
                      </a:cubicBezTo>
                      <a:cubicBezTo>
                        <a:pt x="185" y="7"/>
                        <a:pt x="182" y="2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0" name="Google Shape;7740;p27"/>
                <p:cNvSpPr/>
                <p:nvPr/>
              </p:nvSpPr>
              <p:spPr>
                <a:xfrm>
                  <a:off x="5832720" y="4565880"/>
                  <a:ext cx="7776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20" extrusionOk="0">
                      <a:moveTo>
                        <a:pt x="203" y="104"/>
                      </a:moveTo>
                      <a:cubicBezTo>
                        <a:pt x="200" y="97"/>
                        <a:pt x="197" y="91"/>
                        <a:pt x="192" y="86"/>
                      </a:cubicBezTo>
                      <a:cubicBezTo>
                        <a:pt x="187" y="79"/>
                        <a:pt x="181" y="73"/>
                        <a:pt x="175" y="67"/>
                      </a:cubicBezTo>
                      <a:cubicBezTo>
                        <a:pt x="160" y="54"/>
                        <a:pt x="146" y="43"/>
                        <a:pt x="128" y="34"/>
                      </a:cubicBezTo>
                      <a:cubicBezTo>
                        <a:pt x="119" y="30"/>
                        <a:pt x="109" y="25"/>
                        <a:pt x="101" y="21"/>
                      </a:cubicBezTo>
                      <a:cubicBezTo>
                        <a:pt x="92" y="16"/>
                        <a:pt x="85" y="14"/>
                        <a:pt x="76" y="11"/>
                      </a:cubicBezTo>
                      <a:cubicBezTo>
                        <a:pt x="69" y="8"/>
                        <a:pt x="60" y="5"/>
                        <a:pt x="51" y="3"/>
                      </a:cubicBezTo>
                      <a:cubicBezTo>
                        <a:pt x="47" y="2"/>
                        <a:pt x="41" y="2"/>
                        <a:pt x="36" y="0"/>
                      </a:cubicBezTo>
                      <a:cubicBezTo>
                        <a:pt x="31" y="0"/>
                        <a:pt x="25" y="1"/>
                        <a:pt x="20" y="2"/>
                      </a:cubicBezTo>
                      <a:cubicBezTo>
                        <a:pt x="16" y="4"/>
                        <a:pt x="12" y="5"/>
                        <a:pt x="7" y="8"/>
                      </a:cubicBezTo>
                      <a:cubicBezTo>
                        <a:pt x="1" y="14"/>
                        <a:pt x="0" y="22"/>
                        <a:pt x="0" y="30"/>
                      </a:cubicBezTo>
                      <a:cubicBezTo>
                        <a:pt x="1" y="40"/>
                        <a:pt x="6" y="49"/>
                        <a:pt x="12" y="57"/>
                      </a:cubicBezTo>
                      <a:cubicBezTo>
                        <a:pt x="16" y="66"/>
                        <a:pt x="22" y="73"/>
                        <a:pt x="28" y="82"/>
                      </a:cubicBezTo>
                      <a:cubicBezTo>
                        <a:pt x="38" y="100"/>
                        <a:pt x="48" y="117"/>
                        <a:pt x="60" y="134"/>
                      </a:cubicBezTo>
                      <a:cubicBezTo>
                        <a:pt x="70" y="149"/>
                        <a:pt x="83" y="162"/>
                        <a:pt x="98" y="175"/>
                      </a:cubicBezTo>
                      <a:cubicBezTo>
                        <a:pt x="105" y="181"/>
                        <a:pt x="111" y="187"/>
                        <a:pt x="119" y="193"/>
                      </a:cubicBezTo>
                      <a:cubicBezTo>
                        <a:pt x="125" y="197"/>
                        <a:pt x="133" y="202"/>
                        <a:pt x="140" y="204"/>
                      </a:cubicBezTo>
                      <a:cubicBezTo>
                        <a:pt x="156" y="213"/>
                        <a:pt x="173" y="218"/>
                        <a:pt x="191" y="220"/>
                      </a:cubicBezTo>
                      <a:cubicBezTo>
                        <a:pt x="195" y="220"/>
                        <a:pt x="201" y="219"/>
                        <a:pt x="204" y="216"/>
                      </a:cubicBezTo>
                      <a:cubicBezTo>
                        <a:pt x="208" y="213"/>
                        <a:pt x="210" y="209"/>
                        <a:pt x="210" y="203"/>
                      </a:cubicBezTo>
                      <a:cubicBezTo>
                        <a:pt x="210" y="200"/>
                        <a:pt x="210" y="197"/>
                        <a:pt x="208" y="196"/>
                      </a:cubicBezTo>
                      <a:cubicBezTo>
                        <a:pt x="213" y="193"/>
                        <a:pt x="216" y="187"/>
                        <a:pt x="216" y="183"/>
                      </a:cubicBezTo>
                      <a:cubicBezTo>
                        <a:pt x="216" y="162"/>
                        <a:pt x="214" y="140"/>
                        <a:pt x="208" y="121"/>
                      </a:cubicBezTo>
                      <a:cubicBezTo>
                        <a:pt x="208" y="120"/>
                        <a:pt x="208" y="120"/>
                        <a:pt x="207" y="118"/>
                      </a:cubicBezTo>
                      <a:cubicBezTo>
                        <a:pt x="204" y="113"/>
                        <a:pt x="203" y="108"/>
                        <a:pt x="203" y="104"/>
                      </a:cubicBezTo>
                      <a:moveTo>
                        <a:pt x="176" y="164"/>
                      </a:moveTo>
                      <a:cubicBezTo>
                        <a:pt x="176" y="168"/>
                        <a:pt x="176" y="174"/>
                        <a:pt x="176" y="178"/>
                      </a:cubicBezTo>
                      <a:lnTo>
                        <a:pt x="176" y="180"/>
                      </a:lnTo>
                      <a:cubicBezTo>
                        <a:pt x="169" y="178"/>
                        <a:pt x="163" y="175"/>
                        <a:pt x="156" y="172"/>
                      </a:cubicBezTo>
                      <a:cubicBezTo>
                        <a:pt x="144" y="167"/>
                        <a:pt x="134" y="159"/>
                        <a:pt x="124" y="151"/>
                      </a:cubicBezTo>
                      <a:cubicBezTo>
                        <a:pt x="117" y="145"/>
                        <a:pt x="111" y="139"/>
                        <a:pt x="105" y="132"/>
                      </a:cubicBezTo>
                      <a:cubicBezTo>
                        <a:pt x="98" y="124"/>
                        <a:pt x="92" y="117"/>
                        <a:pt x="86" y="108"/>
                      </a:cubicBezTo>
                      <a:cubicBezTo>
                        <a:pt x="79" y="97"/>
                        <a:pt x="71" y="83"/>
                        <a:pt x="64" y="72"/>
                      </a:cubicBezTo>
                      <a:cubicBezTo>
                        <a:pt x="60" y="65"/>
                        <a:pt x="55" y="57"/>
                        <a:pt x="51" y="50"/>
                      </a:cubicBezTo>
                      <a:cubicBezTo>
                        <a:pt x="48" y="44"/>
                        <a:pt x="44" y="40"/>
                        <a:pt x="41" y="34"/>
                      </a:cubicBezTo>
                      <a:cubicBezTo>
                        <a:pt x="51" y="37"/>
                        <a:pt x="60" y="40"/>
                        <a:pt x="70" y="44"/>
                      </a:cubicBezTo>
                      <a:cubicBezTo>
                        <a:pt x="80" y="49"/>
                        <a:pt x="90" y="53"/>
                        <a:pt x="99" y="57"/>
                      </a:cubicBezTo>
                      <a:cubicBezTo>
                        <a:pt x="106" y="62"/>
                        <a:pt x="115" y="66"/>
                        <a:pt x="122" y="70"/>
                      </a:cubicBezTo>
                      <a:cubicBezTo>
                        <a:pt x="130" y="75"/>
                        <a:pt x="137" y="81"/>
                        <a:pt x="143" y="86"/>
                      </a:cubicBezTo>
                      <a:cubicBezTo>
                        <a:pt x="150" y="94"/>
                        <a:pt x="159" y="101"/>
                        <a:pt x="165" y="110"/>
                      </a:cubicBezTo>
                      <a:cubicBezTo>
                        <a:pt x="166" y="113"/>
                        <a:pt x="168" y="114"/>
                        <a:pt x="168" y="117"/>
                      </a:cubicBezTo>
                      <a:cubicBezTo>
                        <a:pt x="173" y="134"/>
                        <a:pt x="175" y="149"/>
                        <a:pt x="176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1" name="Google Shape;7741;p27"/>
                <p:cNvSpPr/>
                <p:nvPr/>
              </p:nvSpPr>
              <p:spPr>
                <a:xfrm>
                  <a:off x="5844960" y="4631760"/>
                  <a:ext cx="46440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059" extrusionOk="0">
                      <a:moveTo>
                        <a:pt x="104" y="0"/>
                      </a:moveTo>
                      <a:cubicBezTo>
                        <a:pt x="94" y="1"/>
                        <a:pt x="88" y="11"/>
                        <a:pt x="90" y="21"/>
                      </a:cubicBezTo>
                      <a:cubicBezTo>
                        <a:pt x="91" y="27"/>
                        <a:pt x="93" y="35"/>
                        <a:pt x="94" y="40"/>
                      </a:cubicBezTo>
                      <a:cubicBezTo>
                        <a:pt x="96" y="59"/>
                        <a:pt x="93" y="77"/>
                        <a:pt x="91" y="96"/>
                      </a:cubicBezTo>
                      <a:cubicBezTo>
                        <a:pt x="91" y="100"/>
                        <a:pt x="91" y="106"/>
                        <a:pt x="91" y="110"/>
                      </a:cubicBezTo>
                      <a:cubicBezTo>
                        <a:pt x="91" y="116"/>
                        <a:pt x="91" y="120"/>
                        <a:pt x="90" y="126"/>
                      </a:cubicBezTo>
                      <a:cubicBezTo>
                        <a:pt x="90" y="135"/>
                        <a:pt x="88" y="145"/>
                        <a:pt x="88" y="154"/>
                      </a:cubicBezTo>
                      <a:cubicBezTo>
                        <a:pt x="88" y="164"/>
                        <a:pt x="88" y="173"/>
                        <a:pt x="87" y="183"/>
                      </a:cubicBezTo>
                      <a:cubicBezTo>
                        <a:pt x="87" y="193"/>
                        <a:pt x="85" y="204"/>
                        <a:pt x="85" y="214"/>
                      </a:cubicBezTo>
                      <a:cubicBezTo>
                        <a:pt x="85" y="234"/>
                        <a:pt x="85" y="255"/>
                        <a:pt x="87" y="275"/>
                      </a:cubicBezTo>
                      <a:cubicBezTo>
                        <a:pt x="88" y="282"/>
                        <a:pt x="88" y="291"/>
                        <a:pt x="90" y="298"/>
                      </a:cubicBezTo>
                      <a:cubicBezTo>
                        <a:pt x="91" y="306"/>
                        <a:pt x="91" y="311"/>
                        <a:pt x="93" y="319"/>
                      </a:cubicBezTo>
                      <a:cubicBezTo>
                        <a:pt x="94" y="336"/>
                        <a:pt x="95" y="353"/>
                        <a:pt x="93" y="370"/>
                      </a:cubicBezTo>
                      <a:cubicBezTo>
                        <a:pt x="92" y="388"/>
                        <a:pt x="91" y="405"/>
                        <a:pt x="88" y="421"/>
                      </a:cubicBezTo>
                      <a:cubicBezTo>
                        <a:pt x="87" y="440"/>
                        <a:pt x="84" y="458"/>
                        <a:pt x="81" y="477"/>
                      </a:cubicBezTo>
                      <a:cubicBezTo>
                        <a:pt x="78" y="495"/>
                        <a:pt x="75" y="512"/>
                        <a:pt x="72" y="530"/>
                      </a:cubicBezTo>
                      <a:cubicBezTo>
                        <a:pt x="69" y="549"/>
                        <a:pt x="65" y="566"/>
                        <a:pt x="61" y="585"/>
                      </a:cubicBezTo>
                      <a:cubicBezTo>
                        <a:pt x="56" y="606"/>
                        <a:pt x="52" y="626"/>
                        <a:pt x="49" y="646"/>
                      </a:cubicBezTo>
                      <a:cubicBezTo>
                        <a:pt x="46" y="667"/>
                        <a:pt x="45" y="686"/>
                        <a:pt x="42" y="706"/>
                      </a:cubicBezTo>
                      <a:cubicBezTo>
                        <a:pt x="40" y="715"/>
                        <a:pt x="39" y="725"/>
                        <a:pt x="39" y="734"/>
                      </a:cubicBezTo>
                      <a:cubicBezTo>
                        <a:pt x="39" y="744"/>
                        <a:pt x="39" y="754"/>
                        <a:pt x="37" y="764"/>
                      </a:cubicBezTo>
                      <a:cubicBezTo>
                        <a:pt x="37" y="785"/>
                        <a:pt x="36" y="805"/>
                        <a:pt x="36" y="826"/>
                      </a:cubicBezTo>
                      <a:cubicBezTo>
                        <a:pt x="36" y="845"/>
                        <a:pt x="36" y="863"/>
                        <a:pt x="35" y="884"/>
                      </a:cubicBezTo>
                      <a:cubicBezTo>
                        <a:pt x="33" y="923"/>
                        <a:pt x="30" y="964"/>
                        <a:pt x="29" y="1003"/>
                      </a:cubicBezTo>
                      <a:cubicBezTo>
                        <a:pt x="27" y="1044"/>
                        <a:pt x="26" y="1083"/>
                        <a:pt x="24" y="1124"/>
                      </a:cubicBezTo>
                      <a:cubicBezTo>
                        <a:pt x="24" y="1143"/>
                        <a:pt x="23" y="1162"/>
                        <a:pt x="24" y="1183"/>
                      </a:cubicBezTo>
                      <a:cubicBezTo>
                        <a:pt x="24" y="1204"/>
                        <a:pt x="24" y="1225"/>
                        <a:pt x="24" y="1247"/>
                      </a:cubicBezTo>
                      <a:cubicBezTo>
                        <a:pt x="24" y="1266"/>
                        <a:pt x="24" y="1286"/>
                        <a:pt x="24" y="1305"/>
                      </a:cubicBezTo>
                      <a:cubicBezTo>
                        <a:pt x="24" y="1325"/>
                        <a:pt x="24" y="1344"/>
                        <a:pt x="26" y="1365"/>
                      </a:cubicBezTo>
                      <a:cubicBezTo>
                        <a:pt x="27" y="1405"/>
                        <a:pt x="29" y="1448"/>
                        <a:pt x="29" y="1489"/>
                      </a:cubicBezTo>
                      <a:cubicBezTo>
                        <a:pt x="29" y="1509"/>
                        <a:pt x="29" y="1529"/>
                        <a:pt x="29" y="1550"/>
                      </a:cubicBezTo>
                      <a:cubicBezTo>
                        <a:pt x="29" y="1572"/>
                        <a:pt x="27" y="1592"/>
                        <a:pt x="26" y="1614"/>
                      </a:cubicBezTo>
                      <a:cubicBezTo>
                        <a:pt x="23" y="1655"/>
                        <a:pt x="21" y="1694"/>
                        <a:pt x="20" y="1735"/>
                      </a:cubicBezTo>
                      <a:cubicBezTo>
                        <a:pt x="18" y="1755"/>
                        <a:pt x="17" y="1777"/>
                        <a:pt x="16" y="1797"/>
                      </a:cubicBezTo>
                      <a:cubicBezTo>
                        <a:pt x="14" y="1816"/>
                        <a:pt x="13" y="1835"/>
                        <a:pt x="11" y="1856"/>
                      </a:cubicBezTo>
                      <a:cubicBezTo>
                        <a:pt x="8" y="1894"/>
                        <a:pt x="7" y="1931"/>
                        <a:pt x="4" y="1971"/>
                      </a:cubicBezTo>
                      <a:cubicBezTo>
                        <a:pt x="4" y="1977"/>
                        <a:pt x="4" y="1984"/>
                        <a:pt x="2" y="1990"/>
                      </a:cubicBezTo>
                      <a:cubicBezTo>
                        <a:pt x="2" y="1996"/>
                        <a:pt x="1" y="2001"/>
                        <a:pt x="1" y="2006"/>
                      </a:cubicBezTo>
                      <a:cubicBezTo>
                        <a:pt x="1" y="2012"/>
                        <a:pt x="0" y="2016"/>
                        <a:pt x="0" y="2022"/>
                      </a:cubicBezTo>
                      <a:cubicBezTo>
                        <a:pt x="0" y="2025"/>
                        <a:pt x="0" y="2028"/>
                        <a:pt x="0" y="2030"/>
                      </a:cubicBezTo>
                      <a:cubicBezTo>
                        <a:pt x="0" y="2036"/>
                        <a:pt x="0" y="2042"/>
                        <a:pt x="2" y="2048"/>
                      </a:cubicBezTo>
                      <a:cubicBezTo>
                        <a:pt x="7" y="2057"/>
                        <a:pt x="18" y="2061"/>
                        <a:pt x="27" y="2057"/>
                      </a:cubicBezTo>
                      <a:cubicBezTo>
                        <a:pt x="36" y="2052"/>
                        <a:pt x="39" y="2044"/>
                        <a:pt x="36" y="2035"/>
                      </a:cubicBezTo>
                      <a:cubicBezTo>
                        <a:pt x="36" y="2033"/>
                        <a:pt x="36" y="2030"/>
                        <a:pt x="36" y="2029"/>
                      </a:cubicBezTo>
                      <a:cubicBezTo>
                        <a:pt x="36" y="2026"/>
                        <a:pt x="36" y="2023"/>
                        <a:pt x="37" y="2019"/>
                      </a:cubicBezTo>
                      <a:cubicBezTo>
                        <a:pt x="37" y="2013"/>
                        <a:pt x="39" y="2006"/>
                        <a:pt x="39" y="2000"/>
                      </a:cubicBezTo>
                      <a:cubicBezTo>
                        <a:pt x="39" y="1993"/>
                        <a:pt x="40" y="1987"/>
                        <a:pt x="40" y="1979"/>
                      </a:cubicBezTo>
                      <a:cubicBezTo>
                        <a:pt x="40" y="1971"/>
                        <a:pt x="42" y="1962"/>
                        <a:pt x="42" y="1953"/>
                      </a:cubicBezTo>
                      <a:cubicBezTo>
                        <a:pt x="45" y="1915"/>
                        <a:pt x="46" y="1876"/>
                        <a:pt x="49" y="1838"/>
                      </a:cubicBezTo>
                      <a:cubicBezTo>
                        <a:pt x="51" y="1818"/>
                        <a:pt x="53" y="1799"/>
                        <a:pt x="55" y="1778"/>
                      </a:cubicBezTo>
                      <a:cubicBezTo>
                        <a:pt x="56" y="1759"/>
                        <a:pt x="58" y="1739"/>
                        <a:pt x="58" y="1719"/>
                      </a:cubicBezTo>
                      <a:cubicBezTo>
                        <a:pt x="59" y="1678"/>
                        <a:pt x="62" y="1637"/>
                        <a:pt x="65" y="1595"/>
                      </a:cubicBezTo>
                      <a:cubicBezTo>
                        <a:pt x="67" y="1553"/>
                        <a:pt x="67" y="1509"/>
                        <a:pt x="67" y="1467"/>
                      </a:cubicBezTo>
                      <a:cubicBezTo>
                        <a:pt x="67" y="1426"/>
                        <a:pt x="64" y="1385"/>
                        <a:pt x="62" y="1344"/>
                      </a:cubicBezTo>
                      <a:cubicBezTo>
                        <a:pt x="62" y="1324"/>
                        <a:pt x="62" y="1305"/>
                        <a:pt x="61" y="1285"/>
                      </a:cubicBezTo>
                      <a:cubicBezTo>
                        <a:pt x="61" y="1264"/>
                        <a:pt x="61" y="1244"/>
                        <a:pt x="61" y="1222"/>
                      </a:cubicBezTo>
                      <a:cubicBezTo>
                        <a:pt x="61" y="1201"/>
                        <a:pt x="61" y="1180"/>
                        <a:pt x="61" y="1159"/>
                      </a:cubicBezTo>
                      <a:cubicBezTo>
                        <a:pt x="61" y="1140"/>
                        <a:pt x="62" y="1121"/>
                        <a:pt x="62" y="1102"/>
                      </a:cubicBezTo>
                      <a:cubicBezTo>
                        <a:pt x="62" y="1062"/>
                        <a:pt x="65" y="1022"/>
                        <a:pt x="67" y="982"/>
                      </a:cubicBezTo>
                      <a:cubicBezTo>
                        <a:pt x="69" y="942"/>
                        <a:pt x="71" y="903"/>
                        <a:pt x="72" y="863"/>
                      </a:cubicBezTo>
                      <a:cubicBezTo>
                        <a:pt x="72" y="843"/>
                        <a:pt x="73" y="825"/>
                        <a:pt x="74" y="804"/>
                      </a:cubicBezTo>
                      <a:cubicBezTo>
                        <a:pt x="76" y="784"/>
                        <a:pt x="75" y="764"/>
                        <a:pt x="75" y="744"/>
                      </a:cubicBezTo>
                      <a:cubicBezTo>
                        <a:pt x="75" y="725"/>
                        <a:pt x="78" y="705"/>
                        <a:pt x="81" y="686"/>
                      </a:cubicBezTo>
                      <a:cubicBezTo>
                        <a:pt x="83" y="667"/>
                        <a:pt x="85" y="649"/>
                        <a:pt x="88" y="630"/>
                      </a:cubicBezTo>
                      <a:cubicBezTo>
                        <a:pt x="91" y="611"/>
                        <a:pt x="96" y="593"/>
                        <a:pt x="100" y="574"/>
                      </a:cubicBezTo>
                      <a:cubicBezTo>
                        <a:pt x="102" y="565"/>
                        <a:pt x="104" y="555"/>
                        <a:pt x="106" y="546"/>
                      </a:cubicBezTo>
                      <a:cubicBezTo>
                        <a:pt x="107" y="536"/>
                        <a:pt x="110" y="524"/>
                        <a:pt x="112" y="514"/>
                      </a:cubicBezTo>
                      <a:cubicBezTo>
                        <a:pt x="115" y="496"/>
                        <a:pt x="118" y="477"/>
                        <a:pt x="120" y="460"/>
                      </a:cubicBezTo>
                      <a:cubicBezTo>
                        <a:pt x="123" y="441"/>
                        <a:pt x="125" y="422"/>
                        <a:pt x="126" y="403"/>
                      </a:cubicBezTo>
                      <a:cubicBezTo>
                        <a:pt x="128" y="383"/>
                        <a:pt x="129" y="361"/>
                        <a:pt x="129" y="340"/>
                      </a:cubicBezTo>
                      <a:cubicBezTo>
                        <a:pt x="129" y="327"/>
                        <a:pt x="128" y="314"/>
                        <a:pt x="126" y="303"/>
                      </a:cubicBezTo>
                      <a:cubicBezTo>
                        <a:pt x="125" y="291"/>
                        <a:pt x="123" y="279"/>
                        <a:pt x="122" y="268"/>
                      </a:cubicBezTo>
                      <a:cubicBezTo>
                        <a:pt x="120" y="250"/>
                        <a:pt x="120" y="233"/>
                        <a:pt x="120" y="215"/>
                      </a:cubicBezTo>
                      <a:cubicBezTo>
                        <a:pt x="120" y="195"/>
                        <a:pt x="122" y="176"/>
                        <a:pt x="122" y="155"/>
                      </a:cubicBezTo>
                      <a:cubicBezTo>
                        <a:pt x="122" y="145"/>
                        <a:pt x="123" y="137"/>
                        <a:pt x="123" y="126"/>
                      </a:cubicBezTo>
                      <a:cubicBezTo>
                        <a:pt x="123" y="116"/>
                        <a:pt x="123" y="107"/>
                        <a:pt x="125" y="97"/>
                      </a:cubicBezTo>
                      <a:cubicBezTo>
                        <a:pt x="125" y="88"/>
                        <a:pt x="126" y="78"/>
                        <a:pt x="128" y="69"/>
                      </a:cubicBezTo>
                      <a:cubicBezTo>
                        <a:pt x="128" y="65"/>
                        <a:pt x="128" y="59"/>
                        <a:pt x="129" y="55"/>
                      </a:cubicBezTo>
                      <a:cubicBezTo>
                        <a:pt x="129" y="49"/>
                        <a:pt x="129" y="42"/>
                        <a:pt x="128" y="36"/>
                      </a:cubicBezTo>
                      <a:cubicBezTo>
                        <a:pt x="128" y="29"/>
                        <a:pt x="125" y="23"/>
                        <a:pt x="123" y="16"/>
                      </a:cubicBezTo>
                      <a:lnTo>
                        <a:pt x="123" y="14"/>
                      </a:lnTo>
                      <a:cubicBezTo>
                        <a:pt x="123" y="4"/>
                        <a:pt x="113" y="-2"/>
                        <a:pt x="104" y="0"/>
                      </a:cubicBezTo>
                      <a:moveTo>
                        <a:pt x="37" y="2033"/>
                      </a:moveTo>
                      <a:lnTo>
                        <a:pt x="37" y="20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42" name="Google Shape;7742;p27"/>
              <p:cNvGrpSpPr/>
              <p:nvPr/>
            </p:nvGrpSpPr>
            <p:grpSpPr>
              <a:xfrm rot="-309992">
                <a:off x="8458183" y="4458628"/>
                <a:ext cx="177369" cy="1300216"/>
                <a:chOff x="5780160" y="3804840"/>
                <a:chExt cx="216720" cy="1588680"/>
              </a:xfrm>
            </p:grpSpPr>
            <p:sp>
              <p:nvSpPr>
                <p:cNvPr id="7743" name="Google Shape;7743;p27"/>
                <p:cNvSpPr/>
                <p:nvPr/>
              </p:nvSpPr>
              <p:spPr>
                <a:xfrm>
                  <a:off x="5890320" y="4581360"/>
                  <a:ext cx="72360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45" extrusionOk="0">
                      <a:moveTo>
                        <a:pt x="200" y="8"/>
                      </a:moveTo>
                      <a:cubicBezTo>
                        <a:pt x="196" y="3"/>
                        <a:pt x="188" y="0"/>
                        <a:pt x="181" y="0"/>
                      </a:cubicBezTo>
                      <a:cubicBezTo>
                        <a:pt x="175" y="0"/>
                        <a:pt x="171" y="4"/>
                        <a:pt x="165" y="7"/>
                      </a:cubicBezTo>
                      <a:cubicBezTo>
                        <a:pt x="162" y="10"/>
                        <a:pt x="158" y="13"/>
                        <a:pt x="155" y="14"/>
                      </a:cubicBezTo>
                      <a:cubicBezTo>
                        <a:pt x="147" y="20"/>
                        <a:pt x="140" y="26"/>
                        <a:pt x="133" y="32"/>
                      </a:cubicBezTo>
                      <a:cubicBezTo>
                        <a:pt x="117" y="45"/>
                        <a:pt x="102" y="58"/>
                        <a:pt x="88" y="71"/>
                      </a:cubicBezTo>
                      <a:cubicBezTo>
                        <a:pt x="75" y="84"/>
                        <a:pt x="61" y="97"/>
                        <a:pt x="50" y="112"/>
                      </a:cubicBezTo>
                      <a:cubicBezTo>
                        <a:pt x="44" y="119"/>
                        <a:pt x="38" y="126"/>
                        <a:pt x="34" y="135"/>
                      </a:cubicBezTo>
                      <a:cubicBezTo>
                        <a:pt x="28" y="144"/>
                        <a:pt x="22" y="153"/>
                        <a:pt x="18" y="161"/>
                      </a:cubicBezTo>
                      <a:cubicBezTo>
                        <a:pt x="13" y="172"/>
                        <a:pt x="10" y="182"/>
                        <a:pt x="8" y="192"/>
                      </a:cubicBezTo>
                      <a:cubicBezTo>
                        <a:pt x="5" y="201"/>
                        <a:pt x="3" y="209"/>
                        <a:pt x="2" y="218"/>
                      </a:cubicBezTo>
                      <a:cubicBezTo>
                        <a:pt x="-1" y="236"/>
                        <a:pt x="-1" y="253"/>
                        <a:pt x="2" y="271"/>
                      </a:cubicBezTo>
                      <a:cubicBezTo>
                        <a:pt x="3" y="285"/>
                        <a:pt x="8" y="298"/>
                        <a:pt x="12" y="313"/>
                      </a:cubicBezTo>
                      <a:cubicBezTo>
                        <a:pt x="13" y="317"/>
                        <a:pt x="16" y="323"/>
                        <a:pt x="18" y="328"/>
                      </a:cubicBezTo>
                      <a:cubicBezTo>
                        <a:pt x="18" y="329"/>
                        <a:pt x="19" y="330"/>
                        <a:pt x="21" y="333"/>
                      </a:cubicBezTo>
                      <a:cubicBezTo>
                        <a:pt x="25" y="342"/>
                        <a:pt x="35" y="348"/>
                        <a:pt x="44" y="344"/>
                      </a:cubicBezTo>
                      <a:cubicBezTo>
                        <a:pt x="48" y="342"/>
                        <a:pt x="53" y="338"/>
                        <a:pt x="54" y="332"/>
                      </a:cubicBezTo>
                      <a:cubicBezTo>
                        <a:pt x="59" y="330"/>
                        <a:pt x="63" y="328"/>
                        <a:pt x="64" y="322"/>
                      </a:cubicBezTo>
                      <a:cubicBezTo>
                        <a:pt x="66" y="317"/>
                        <a:pt x="69" y="314"/>
                        <a:pt x="70" y="311"/>
                      </a:cubicBezTo>
                      <a:cubicBezTo>
                        <a:pt x="70" y="313"/>
                        <a:pt x="69" y="313"/>
                        <a:pt x="69" y="314"/>
                      </a:cubicBezTo>
                      <a:cubicBezTo>
                        <a:pt x="88" y="285"/>
                        <a:pt x="111" y="259"/>
                        <a:pt x="131" y="231"/>
                      </a:cubicBezTo>
                      <a:cubicBezTo>
                        <a:pt x="143" y="215"/>
                        <a:pt x="153" y="199"/>
                        <a:pt x="162" y="180"/>
                      </a:cubicBezTo>
                      <a:cubicBezTo>
                        <a:pt x="171" y="163"/>
                        <a:pt x="178" y="144"/>
                        <a:pt x="182" y="125"/>
                      </a:cubicBezTo>
                      <a:cubicBezTo>
                        <a:pt x="188" y="108"/>
                        <a:pt x="193" y="90"/>
                        <a:pt x="196" y="73"/>
                      </a:cubicBezTo>
                      <a:cubicBezTo>
                        <a:pt x="197" y="64"/>
                        <a:pt x="198" y="55"/>
                        <a:pt x="200" y="45"/>
                      </a:cubicBezTo>
                      <a:cubicBezTo>
                        <a:pt x="200" y="39"/>
                        <a:pt x="201" y="35"/>
                        <a:pt x="201" y="29"/>
                      </a:cubicBezTo>
                      <a:cubicBezTo>
                        <a:pt x="201" y="24"/>
                        <a:pt x="201" y="19"/>
                        <a:pt x="200" y="13"/>
                      </a:cubicBezTo>
                      <a:cubicBezTo>
                        <a:pt x="201" y="11"/>
                        <a:pt x="201" y="10"/>
                        <a:pt x="200" y="8"/>
                      </a:cubicBezTo>
                      <a:moveTo>
                        <a:pt x="155" y="62"/>
                      </a:moveTo>
                      <a:cubicBezTo>
                        <a:pt x="158" y="59"/>
                        <a:pt x="161" y="57"/>
                        <a:pt x="163" y="55"/>
                      </a:cubicBezTo>
                      <a:cubicBezTo>
                        <a:pt x="162" y="61"/>
                        <a:pt x="161" y="68"/>
                        <a:pt x="159" y="74"/>
                      </a:cubicBezTo>
                      <a:cubicBezTo>
                        <a:pt x="156" y="89"/>
                        <a:pt x="152" y="103"/>
                        <a:pt x="147" y="118"/>
                      </a:cubicBezTo>
                      <a:cubicBezTo>
                        <a:pt x="143" y="131"/>
                        <a:pt x="139" y="144"/>
                        <a:pt x="133" y="157"/>
                      </a:cubicBezTo>
                      <a:cubicBezTo>
                        <a:pt x="128" y="169"/>
                        <a:pt x="123" y="180"/>
                        <a:pt x="115" y="191"/>
                      </a:cubicBezTo>
                      <a:cubicBezTo>
                        <a:pt x="102" y="211"/>
                        <a:pt x="88" y="230"/>
                        <a:pt x="72" y="250"/>
                      </a:cubicBezTo>
                      <a:cubicBezTo>
                        <a:pt x="64" y="259"/>
                        <a:pt x="57" y="269"/>
                        <a:pt x="51" y="278"/>
                      </a:cubicBezTo>
                      <a:cubicBezTo>
                        <a:pt x="48" y="282"/>
                        <a:pt x="45" y="287"/>
                        <a:pt x="43" y="291"/>
                      </a:cubicBezTo>
                      <a:cubicBezTo>
                        <a:pt x="41" y="288"/>
                        <a:pt x="41" y="285"/>
                        <a:pt x="40" y="282"/>
                      </a:cubicBezTo>
                      <a:cubicBezTo>
                        <a:pt x="37" y="269"/>
                        <a:pt x="35" y="256"/>
                        <a:pt x="35" y="243"/>
                      </a:cubicBezTo>
                      <a:cubicBezTo>
                        <a:pt x="37" y="227"/>
                        <a:pt x="40" y="211"/>
                        <a:pt x="44" y="195"/>
                      </a:cubicBezTo>
                      <a:cubicBezTo>
                        <a:pt x="45" y="191"/>
                        <a:pt x="47" y="185"/>
                        <a:pt x="50" y="180"/>
                      </a:cubicBezTo>
                      <a:cubicBezTo>
                        <a:pt x="51" y="176"/>
                        <a:pt x="54" y="172"/>
                        <a:pt x="57" y="167"/>
                      </a:cubicBezTo>
                      <a:cubicBezTo>
                        <a:pt x="66" y="156"/>
                        <a:pt x="75" y="142"/>
                        <a:pt x="83" y="131"/>
                      </a:cubicBezTo>
                      <a:cubicBezTo>
                        <a:pt x="94" y="119"/>
                        <a:pt x="104" y="108"/>
                        <a:pt x="115" y="97"/>
                      </a:cubicBezTo>
                      <a:cubicBezTo>
                        <a:pt x="128" y="84"/>
                        <a:pt x="142" y="74"/>
                        <a:pt x="155" y="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4" name="Google Shape;7744;p27"/>
                <p:cNvSpPr/>
                <p:nvPr/>
              </p:nvSpPr>
              <p:spPr>
                <a:xfrm>
                  <a:off x="5896800" y="4501440"/>
                  <a:ext cx="73800" cy="13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81" extrusionOk="0">
                      <a:moveTo>
                        <a:pt x="201" y="19"/>
                      </a:moveTo>
                      <a:cubicBezTo>
                        <a:pt x="201" y="18"/>
                        <a:pt x="199" y="15"/>
                        <a:pt x="198" y="13"/>
                      </a:cubicBezTo>
                      <a:cubicBezTo>
                        <a:pt x="196" y="10"/>
                        <a:pt x="195" y="9"/>
                        <a:pt x="194" y="8"/>
                      </a:cubicBezTo>
                      <a:cubicBezTo>
                        <a:pt x="192" y="5"/>
                        <a:pt x="189" y="3"/>
                        <a:pt x="186" y="2"/>
                      </a:cubicBezTo>
                      <a:cubicBezTo>
                        <a:pt x="173" y="-6"/>
                        <a:pt x="159" y="8"/>
                        <a:pt x="148" y="15"/>
                      </a:cubicBezTo>
                      <a:cubicBezTo>
                        <a:pt x="143" y="21"/>
                        <a:pt x="135" y="26"/>
                        <a:pt x="129" y="32"/>
                      </a:cubicBezTo>
                      <a:cubicBezTo>
                        <a:pt x="115" y="47"/>
                        <a:pt x="99" y="60"/>
                        <a:pt x="86" y="76"/>
                      </a:cubicBezTo>
                      <a:cubicBezTo>
                        <a:pt x="73" y="89"/>
                        <a:pt x="61" y="104"/>
                        <a:pt x="49" y="118"/>
                      </a:cubicBezTo>
                      <a:cubicBezTo>
                        <a:pt x="38" y="136"/>
                        <a:pt x="26" y="152"/>
                        <a:pt x="19" y="171"/>
                      </a:cubicBezTo>
                      <a:cubicBezTo>
                        <a:pt x="10" y="190"/>
                        <a:pt x="6" y="209"/>
                        <a:pt x="3" y="229"/>
                      </a:cubicBezTo>
                      <a:cubicBezTo>
                        <a:pt x="0" y="249"/>
                        <a:pt x="0" y="270"/>
                        <a:pt x="0" y="292"/>
                      </a:cubicBezTo>
                      <a:cubicBezTo>
                        <a:pt x="0" y="311"/>
                        <a:pt x="3" y="331"/>
                        <a:pt x="4" y="350"/>
                      </a:cubicBezTo>
                      <a:cubicBezTo>
                        <a:pt x="4" y="354"/>
                        <a:pt x="6" y="360"/>
                        <a:pt x="6" y="364"/>
                      </a:cubicBezTo>
                      <a:cubicBezTo>
                        <a:pt x="7" y="375"/>
                        <a:pt x="16" y="383"/>
                        <a:pt x="26" y="381"/>
                      </a:cubicBezTo>
                      <a:cubicBezTo>
                        <a:pt x="36" y="380"/>
                        <a:pt x="43" y="370"/>
                        <a:pt x="42" y="360"/>
                      </a:cubicBezTo>
                      <a:cubicBezTo>
                        <a:pt x="39" y="343"/>
                        <a:pt x="38" y="327"/>
                        <a:pt x="36" y="309"/>
                      </a:cubicBezTo>
                      <a:cubicBezTo>
                        <a:pt x="35" y="293"/>
                        <a:pt x="35" y="279"/>
                        <a:pt x="35" y="262"/>
                      </a:cubicBezTo>
                      <a:cubicBezTo>
                        <a:pt x="35" y="252"/>
                        <a:pt x="36" y="244"/>
                        <a:pt x="38" y="233"/>
                      </a:cubicBezTo>
                      <a:cubicBezTo>
                        <a:pt x="39" y="225"/>
                        <a:pt x="42" y="214"/>
                        <a:pt x="43" y="206"/>
                      </a:cubicBezTo>
                      <a:cubicBezTo>
                        <a:pt x="46" y="198"/>
                        <a:pt x="49" y="190"/>
                        <a:pt x="52" y="182"/>
                      </a:cubicBezTo>
                      <a:cubicBezTo>
                        <a:pt x="55" y="175"/>
                        <a:pt x="60" y="169"/>
                        <a:pt x="64" y="161"/>
                      </a:cubicBezTo>
                      <a:cubicBezTo>
                        <a:pt x="68" y="154"/>
                        <a:pt x="74" y="146"/>
                        <a:pt x="78" y="139"/>
                      </a:cubicBezTo>
                      <a:cubicBezTo>
                        <a:pt x="84" y="130"/>
                        <a:pt x="90" y="123"/>
                        <a:pt x="97" y="115"/>
                      </a:cubicBezTo>
                      <a:cubicBezTo>
                        <a:pt x="103" y="108"/>
                        <a:pt x="110" y="101"/>
                        <a:pt x="116" y="95"/>
                      </a:cubicBezTo>
                      <a:cubicBezTo>
                        <a:pt x="122" y="88"/>
                        <a:pt x="129" y="82"/>
                        <a:pt x="135" y="75"/>
                      </a:cubicBezTo>
                      <a:cubicBezTo>
                        <a:pt x="143" y="67"/>
                        <a:pt x="152" y="61"/>
                        <a:pt x="159" y="53"/>
                      </a:cubicBezTo>
                      <a:cubicBezTo>
                        <a:pt x="162" y="51"/>
                        <a:pt x="163" y="48"/>
                        <a:pt x="166" y="45"/>
                      </a:cubicBezTo>
                      <a:cubicBezTo>
                        <a:pt x="166" y="47"/>
                        <a:pt x="166" y="48"/>
                        <a:pt x="166" y="50"/>
                      </a:cubicBezTo>
                      <a:cubicBezTo>
                        <a:pt x="166" y="57"/>
                        <a:pt x="166" y="63"/>
                        <a:pt x="166" y="70"/>
                      </a:cubicBezTo>
                      <a:cubicBezTo>
                        <a:pt x="166" y="83"/>
                        <a:pt x="167" y="95"/>
                        <a:pt x="167" y="108"/>
                      </a:cubicBezTo>
                      <a:cubicBezTo>
                        <a:pt x="166" y="131"/>
                        <a:pt x="161" y="155"/>
                        <a:pt x="156" y="178"/>
                      </a:cubicBezTo>
                      <a:cubicBezTo>
                        <a:pt x="151" y="191"/>
                        <a:pt x="145" y="203"/>
                        <a:pt x="141" y="216"/>
                      </a:cubicBezTo>
                      <a:cubicBezTo>
                        <a:pt x="135" y="228"/>
                        <a:pt x="129" y="239"/>
                        <a:pt x="124" y="249"/>
                      </a:cubicBezTo>
                      <a:lnTo>
                        <a:pt x="122" y="251"/>
                      </a:lnTo>
                      <a:cubicBezTo>
                        <a:pt x="116" y="258"/>
                        <a:pt x="116" y="270"/>
                        <a:pt x="125" y="277"/>
                      </a:cubicBezTo>
                      <a:cubicBezTo>
                        <a:pt x="132" y="283"/>
                        <a:pt x="145" y="283"/>
                        <a:pt x="151" y="274"/>
                      </a:cubicBezTo>
                      <a:cubicBezTo>
                        <a:pt x="156" y="268"/>
                        <a:pt x="159" y="262"/>
                        <a:pt x="161" y="257"/>
                      </a:cubicBezTo>
                      <a:cubicBezTo>
                        <a:pt x="166" y="249"/>
                        <a:pt x="170" y="242"/>
                        <a:pt x="173" y="233"/>
                      </a:cubicBezTo>
                      <a:cubicBezTo>
                        <a:pt x="176" y="226"/>
                        <a:pt x="179" y="219"/>
                        <a:pt x="183" y="212"/>
                      </a:cubicBezTo>
                      <a:cubicBezTo>
                        <a:pt x="188" y="203"/>
                        <a:pt x="191" y="194"/>
                        <a:pt x="194" y="184"/>
                      </a:cubicBezTo>
                      <a:cubicBezTo>
                        <a:pt x="198" y="166"/>
                        <a:pt x="202" y="149"/>
                        <a:pt x="204" y="131"/>
                      </a:cubicBezTo>
                      <a:cubicBezTo>
                        <a:pt x="205" y="121"/>
                        <a:pt x="205" y="110"/>
                        <a:pt x="205" y="99"/>
                      </a:cubicBezTo>
                      <a:cubicBezTo>
                        <a:pt x="205" y="91"/>
                        <a:pt x="205" y="80"/>
                        <a:pt x="204" y="72"/>
                      </a:cubicBezTo>
                      <a:cubicBezTo>
                        <a:pt x="204" y="63"/>
                        <a:pt x="204" y="54"/>
                        <a:pt x="204" y="44"/>
                      </a:cubicBezTo>
                      <a:cubicBezTo>
                        <a:pt x="204" y="40"/>
                        <a:pt x="204" y="34"/>
                        <a:pt x="204" y="29"/>
                      </a:cubicBezTo>
                      <a:cubicBezTo>
                        <a:pt x="204" y="25"/>
                        <a:pt x="202" y="22"/>
                        <a:pt x="201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5" name="Google Shape;7745;p27"/>
                <p:cNvSpPr/>
                <p:nvPr/>
              </p:nvSpPr>
              <p:spPr>
                <a:xfrm>
                  <a:off x="5896800" y="4385160"/>
                  <a:ext cx="87480" cy="17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87" extrusionOk="0">
                      <a:moveTo>
                        <a:pt x="229" y="33"/>
                      </a:moveTo>
                      <a:cubicBezTo>
                        <a:pt x="226" y="25"/>
                        <a:pt x="221" y="17"/>
                        <a:pt x="215" y="10"/>
                      </a:cubicBezTo>
                      <a:cubicBezTo>
                        <a:pt x="212" y="7"/>
                        <a:pt x="210" y="4"/>
                        <a:pt x="207" y="3"/>
                      </a:cubicBezTo>
                      <a:cubicBezTo>
                        <a:pt x="204" y="1"/>
                        <a:pt x="199" y="0"/>
                        <a:pt x="195" y="0"/>
                      </a:cubicBezTo>
                      <a:cubicBezTo>
                        <a:pt x="192" y="0"/>
                        <a:pt x="191" y="1"/>
                        <a:pt x="188" y="1"/>
                      </a:cubicBezTo>
                      <a:cubicBezTo>
                        <a:pt x="186" y="3"/>
                        <a:pt x="185" y="3"/>
                        <a:pt x="182" y="4"/>
                      </a:cubicBezTo>
                      <a:cubicBezTo>
                        <a:pt x="179" y="6"/>
                        <a:pt x="176" y="9"/>
                        <a:pt x="173" y="11"/>
                      </a:cubicBezTo>
                      <a:cubicBezTo>
                        <a:pt x="160" y="25"/>
                        <a:pt x="148" y="39"/>
                        <a:pt x="137" y="52"/>
                      </a:cubicBezTo>
                      <a:cubicBezTo>
                        <a:pt x="125" y="67"/>
                        <a:pt x="112" y="83"/>
                        <a:pt x="102" y="97"/>
                      </a:cubicBezTo>
                      <a:cubicBezTo>
                        <a:pt x="90" y="113"/>
                        <a:pt x="81" y="132"/>
                        <a:pt x="71" y="150"/>
                      </a:cubicBezTo>
                      <a:cubicBezTo>
                        <a:pt x="61" y="166"/>
                        <a:pt x="54" y="183"/>
                        <a:pt x="45" y="201"/>
                      </a:cubicBezTo>
                      <a:cubicBezTo>
                        <a:pt x="38" y="217"/>
                        <a:pt x="29" y="234"/>
                        <a:pt x="22" y="250"/>
                      </a:cubicBezTo>
                      <a:cubicBezTo>
                        <a:pt x="14" y="268"/>
                        <a:pt x="9" y="287"/>
                        <a:pt x="4" y="306"/>
                      </a:cubicBezTo>
                      <a:cubicBezTo>
                        <a:pt x="3" y="315"/>
                        <a:pt x="1" y="323"/>
                        <a:pt x="1" y="331"/>
                      </a:cubicBezTo>
                      <a:cubicBezTo>
                        <a:pt x="0" y="339"/>
                        <a:pt x="0" y="349"/>
                        <a:pt x="0" y="358"/>
                      </a:cubicBezTo>
                      <a:cubicBezTo>
                        <a:pt x="0" y="368"/>
                        <a:pt x="0" y="377"/>
                        <a:pt x="1" y="387"/>
                      </a:cubicBezTo>
                      <a:cubicBezTo>
                        <a:pt x="3" y="400"/>
                        <a:pt x="6" y="412"/>
                        <a:pt x="10" y="424"/>
                      </a:cubicBezTo>
                      <a:cubicBezTo>
                        <a:pt x="16" y="441"/>
                        <a:pt x="23" y="457"/>
                        <a:pt x="30" y="475"/>
                      </a:cubicBezTo>
                      <a:cubicBezTo>
                        <a:pt x="35" y="484"/>
                        <a:pt x="45" y="489"/>
                        <a:pt x="54" y="485"/>
                      </a:cubicBezTo>
                      <a:cubicBezTo>
                        <a:pt x="62" y="482"/>
                        <a:pt x="68" y="470"/>
                        <a:pt x="64" y="462"/>
                      </a:cubicBezTo>
                      <a:cubicBezTo>
                        <a:pt x="55" y="441"/>
                        <a:pt x="46" y="421"/>
                        <a:pt x="41" y="399"/>
                      </a:cubicBezTo>
                      <a:cubicBezTo>
                        <a:pt x="38" y="383"/>
                        <a:pt x="38" y="366"/>
                        <a:pt x="38" y="348"/>
                      </a:cubicBezTo>
                      <a:cubicBezTo>
                        <a:pt x="38" y="339"/>
                        <a:pt x="39" y="329"/>
                        <a:pt x="41" y="320"/>
                      </a:cubicBezTo>
                      <a:cubicBezTo>
                        <a:pt x="42" y="312"/>
                        <a:pt x="43" y="301"/>
                        <a:pt x="46" y="293"/>
                      </a:cubicBezTo>
                      <a:cubicBezTo>
                        <a:pt x="51" y="278"/>
                        <a:pt x="57" y="265"/>
                        <a:pt x="62" y="250"/>
                      </a:cubicBezTo>
                      <a:cubicBezTo>
                        <a:pt x="68" y="236"/>
                        <a:pt x="76" y="222"/>
                        <a:pt x="83" y="207"/>
                      </a:cubicBezTo>
                      <a:cubicBezTo>
                        <a:pt x="90" y="193"/>
                        <a:pt x="98" y="178"/>
                        <a:pt x="105" y="164"/>
                      </a:cubicBezTo>
                      <a:cubicBezTo>
                        <a:pt x="113" y="151"/>
                        <a:pt x="119" y="138"/>
                        <a:pt x="127" y="125"/>
                      </a:cubicBezTo>
                      <a:cubicBezTo>
                        <a:pt x="138" y="109"/>
                        <a:pt x="150" y="93"/>
                        <a:pt x="163" y="77"/>
                      </a:cubicBezTo>
                      <a:cubicBezTo>
                        <a:pt x="169" y="70"/>
                        <a:pt x="175" y="62"/>
                        <a:pt x="182" y="55"/>
                      </a:cubicBezTo>
                      <a:cubicBezTo>
                        <a:pt x="186" y="49"/>
                        <a:pt x="191" y="45"/>
                        <a:pt x="195" y="39"/>
                      </a:cubicBezTo>
                      <a:cubicBezTo>
                        <a:pt x="196" y="45"/>
                        <a:pt x="199" y="51"/>
                        <a:pt x="201" y="55"/>
                      </a:cubicBezTo>
                      <a:cubicBezTo>
                        <a:pt x="205" y="77"/>
                        <a:pt x="207" y="99"/>
                        <a:pt x="208" y="122"/>
                      </a:cubicBezTo>
                      <a:cubicBezTo>
                        <a:pt x="208" y="134"/>
                        <a:pt x="208" y="146"/>
                        <a:pt x="208" y="156"/>
                      </a:cubicBezTo>
                      <a:cubicBezTo>
                        <a:pt x="208" y="166"/>
                        <a:pt x="208" y="176"/>
                        <a:pt x="208" y="186"/>
                      </a:cubicBezTo>
                      <a:cubicBezTo>
                        <a:pt x="207" y="218"/>
                        <a:pt x="201" y="250"/>
                        <a:pt x="192" y="282"/>
                      </a:cubicBezTo>
                      <a:cubicBezTo>
                        <a:pt x="189" y="290"/>
                        <a:pt x="186" y="298"/>
                        <a:pt x="183" y="306"/>
                      </a:cubicBezTo>
                      <a:cubicBezTo>
                        <a:pt x="180" y="312"/>
                        <a:pt x="179" y="317"/>
                        <a:pt x="176" y="323"/>
                      </a:cubicBezTo>
                      <a:cubicBezTo>
                        <a:pt x="175" y="325"/>
                        <a:pt x="175" y="326"/>
                        <a:pt x="173" y="326"/>
                      </a:cubicBezTo>
                      <a:cubicBezTo>
                        <a:pt x="172" y="328"/>
                        <a:pt x="170" y="329"/>
                        <a:pt x="169" y="332"/>
                      </a:cubicBezTo>
                      <a:cubicBezTo>
                        <a:pt x="167" y="336"/>
                        <a:pt x="168" y="343"/>
                        <a:pt x="169" y="347"/>
                      </a:cubicBezTo>
                      <a:cubicBezTo>
                        <a:pt x="171" y="352"/>
                        <a:pt x="175" y="354"/>
                        <a:pt x="178" y="357"/>
                      </a:cubicBezTo>
                      <a:cubicBezTo>
                        <a:pt x="182" y="358"/>
                        <a:pt x="188" y="360"/>
                        <a:pt x="192" y="357"/>
                      </a:cubicBezTo>
                      <a:cubicBezTo>
                        <a:pt x="196" y="355"/>
                        <a:pt x="199" y="352"/>
                        <a:pt x="201" y="349"/>
                      </a:cubicBezTo>
                      <a:cubicBezTo>
                        <a:pt x="201" y="348"/>
                        <a:pt x="202" y="348"/>
                        <a:pt x="202" y="347"/>
                      </a:cubicBezTo>
                      <a:cubicBezTo>
                        <a:pt x="205" y="344"/>
                        <a:pt x="207" y="341"/>
                        <a:pt x="208" y="336"/>
                      </a:cubicBezTo>
                      <a:cubicBezTo>
                        <a:pt x="211" y="331"/>
                        <a:pt x="214" y="325"/>
                        <a:pt x="217" y="319"/>
                      </a:cubicBezTo>
                      <a:cubicBezTo>
                        <a:pt x="220" y="312"/>
                        <a:pt x="223" y="303"/>
                        <a:pt x="226" y="296"/>
                      </a:cubicBezTo>
                      <a:cubicBezTo>
                        <a:pt x="229" y="285"/>
                        <a:pt x="231" y="277"/>
                        <a:pt x="233" y="266"/>
                      </a:cubicBezTo>
                      <a:cubicBezTo>
                        <a:pt x="234" y="258"/>
                        <a:pt x="237" y="249"/>
                        <a:pt x="239" y="240"/>
                      </a:cubicBezTo>
                      <a:cubicBezTo>
                        <a:pt x="240" y="230"/>
                        <a:pt x="242" y="221"/>
                        <a:pt x="242" y="211"/>
                      </a:cubicBezTo>
                      <a:cubicBezTo>
                        <a:pt x="243" y="192"/>
                        <a:pt x="243" y="173"/>
                        <a:pt x="243" y="154"/>
                      </a:cubicBezTo>
                      <a:cubicBezTo>
                        <a:pt x="243" y="146"/>
                        <a:pt x="243" y="136"/>
                        <a:pt x="243" y="127"/>
                      </a:cubicBezTo>
                      <a:cubicBezTo>
                        <a:pt x="243" y="119"/>
                        <a:pt x="242" y="108"/>
                        <a:pt x="242" y="99"/>
                      </a:cubicBezTo>
                      <a:cubicBezTo>
                        <a:pt x="240" y="80"/>
                        <a:pt x="239" y="60"/>
                        <a:pt x="233" y="41"/>
                      </a:cubicBezTo>
                      <a:cubicBezTo>
                        <a:pt x="233" y="39"/>
                        <a:pt x="233" y="39"/>
                        <a:pt x="233" y="38"/>
                      </a:cubicBezTo>
                      <a:cubicBezTo>
                        <a:pt x="231" y="41"/>
                        <a:pt x="230" y="36"/>
                        <a:pt x="22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6" name="Google Shape;7746;p27"/>
                <p:cNvSpPr/>
                <p:nvPr/>
              </p:nvSpPr>
              <p:spPr>
                <a:xfrm>
                  <a:off x="5901120" y="4283280"/>
                  <a:ext cx="9576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510" extrusionOk="0">
                      <a:moveTo>
                        <a:pt x="254" y="48"/>
                      </a:moveTo>
                      <a:cubicBezTo>
                        <a:pt x="251" y="41"/>
                        <a:pt x="249" y="34"/>
                        <a:pt x="246" y="26"/>
                      </a:cubicBezTo>
                      <a:cubicBezTo>
                        <a:pt x="241" y="18"/>
                        <a:pt x="237" y="10"/>
                        <a:pt x="230" y="6"/>
                      </a:cubicBezTo>
                      <a:cubicBezTo>
                        <a:pt x="224" y="2"/>
                        <a:pt x="217" y="-1"/>
                        <a:pt x="209" y="0"/>
                      </a:cubicBezTo>
                      <a:cubicBezTo>
                        <a:pt x="203" y="2"/>
                        <a:pt x="199" y="3"/>
                        <a:pt x="195" y="6"/>
                      </a:cubicBezTo>
                      <a:cubicBezTo>
                        <a:pt x="189" y="10"/>
                        <a:pt x="183" y="16"/>
                        <a:pt x="179" y="22"/>
                      </a:cubicBezTo>
                      <a:cubicBezTo>
                        <a:pt x="167" y="35"/>
                        <a:pt x="157" y="50"/>
                        <a:pt x="147" y="63"/>
                      </a:cubicBezTo>
                      <a:cubicBezTo>
                        <a:pt x="131" y="86"/>
                        <a:pt x="117" y="109"/>
                        <a:pt x="103" y="133"/>
                      </a:cubicBezTo>
                      <a:cubicBezTo>
                        <a:pt x="93" y="149"/>
                        <a:pt x="82" y="163"/>
                        <a:pt x="72" y="181"/>
                      </a:cubicBezTo>
                      <a:cubicBezTo>
                        <a:pt x="62" y="197"/>
                        <a:pt x="53" y="214"/>
                        <a:pt x="45" y="232"/>
                      </a:cubicBezTo>
                      <a:cubicBezTo>
                        <a:pt x="37" y="248"/>
                        <a:pt x="29" y="265"/>
                        <a:pt x="23" y="283"/>
                      </a:cubicBezTo>
                      <a:cubicBezTo>
                        <a:pt x="15" y="302"/>
                        <a:pt x="10" y="321"/>
                        <a:pt x="5" y="340"/>
                      </a:cubicBezTo>
                      <a:cubicBezTo>
                        <a:pt x="-1" y="367"/>
                        <a:pt x="-1" y="395"/>
                        <a:pt x="1" y="423"/>
                      </a:cubicBezTo>
                      <a:cubicBezTo>
                        <a:pt x="2" y="437"/>
                        <a:pt x="5" y="450"/>
                        <a:pt x="10" y="463"/>
                      </a:cubicBezTo>
                      <a:cubicBezTo>
                        <a:pt x="11" y="469"/>
                        <a:pt x="13" y="474"/>
                        <a:pt x="15" y="480"/>
                      </a:cubicBezTo>
                      <a:cubicBezTo>
                        <a:pt x="18" y="487"/>
                        <a:pt x="21" y="493"/>
                        <a:pt x="24" y="498"/>
                      </a:cubicBezTo>
                      <a:cubicBezTo>
                        <a:pt x="27" y="503"/>
                        <a:pt x="29" y="506"/>
                        <a:pt x="33" y="509"/>
                      </a:cubicBezTo>
                      <a:cubicBezTo>
                        <a:pt x="37" y="510"/>
                        <a:pt x="44" y="511"/>
                        <a:pt x="48" y="509"/>
                      </a:cubicBezTo>
                      <a:cubicBezTo>
                        <a:pt x="53" y="508"/>
                        <a:pt x="55" y="503"/>
                        <a:pt x="58" y="500"/>
                      </a:cubicBezTo>
                      <a:cubicBezTo>
                        <a:pt x="59" y="496"/>
                        <a:pt x="61" y="490"/>
                        <a:pt x="58" y="485"/>
                      </a:cubicBezTo>
                      <a:cubicBezTo>
                        <a:pt x="50" y="471"/>
                        <a:pt x="45" y="456"/>
                        <a:pt x="40" y="440"/>
                      </a:cubicBezTo>
                      <a:cubicBezTo>
                        <a:pt x="37" y="423"/>
                        <a:pt x="36" y="407"/>
                        <a:pt x="36" y="389"/>
                      </a:cubicBezTo>
                      <a:cubicBezTo>
                        <a:pt x="37" y="369"/>
                        <a:pt x="39" y="348"/>
                        <a:pt x="45" y="328"/>
                      </a:cubicBezTo>
                      <a:cubicBezTo>
                        <a:pt x="49" y="316"/>
                        <a:pt x="52" y="306"/>
                        <a:pt x="56" y="294"/>
                      </a:cubicBezTo>
                      <a:cubicBezTo>
                        <a:pt x="61" y="283"/>
                        <a:pt x="65" y="271"/>
                        <a:pt x="71" y="261"/>
                      </a:cubicBezTo>
                      <a:cubicBezTo>
                        <a:pt x="81" y="239"/>
                        <a:pt x="91" y="216"/>
                        <a:pt x="104" y="195"/>
                      </a:cubicBezTo>
                      <a:cubicBezTo>
                        <a:pt x="113" y="182"/>
                        <a:pt x="122" y="168"/>
                        <a:pt x="131" y="155"/>
                      </a:cubicBezTo>
                      <a:cubicBezTo>
                        <a:pt x="141" y="140"/>
                        <a:pt x="149" y="124"/>
                        <a:pt x="158" y="108"/>
                      </a:cubicBezTo>
                      <a:cubicBezTo>
                        <a:pt x="167" y="95"/>
                        <a:pt x="176" y="80"/>
                        <a:pt x="184" y="69"/>
                      </a:cubicBezTo>
                      <a:cubicBezTo>
                        <a:pt x="189" y="63"/>
                        <a:pt x="195" y="56"/>
                        <a:pt x="200" y="50"/>
                      </a:cubicBezTo>
                      <a:cubicBezTo>
                        <a:pt x="203" y="47"/>
                        <a:pt x="206" y="42"/>
                        <a:pt x="209" y="40"/>
                      </a:cubicBezTo>
                      <a:lnTo>
                        <a:pt x="209" y="40"/>
                      </a:lnTo>
                      <a:cubicBezTo>
                        <a:pt x="217" y="53"/>
                        <a:pt x="221" y="67"/>
                        <a:pt x="224" y="82"/>
                      </a:cubicBezTo>
                      <a:cubicBezTo>
                        <a:pt x="228" y="99"/>
                        <a:pt x="230" y="117"/>
                        <a:pt x="230" y="134"/>
                      </a:cubicBezTo>
                      <a:cubicBezTo>
                        <a:pt x="230" y="146"/>
                        <a:pt x="228" y="158"/>
                        <a:pt x="227" y="168"/>
                      </a:cubicBezTo>
                      <a:cubicBezTo>
                        <a:pt x="225" y="179"/>
                        <a:pt x="224" y="190"/>
                        <a:pt x="221" y="200"/>
                      </a:cubicBezTo>
                      <a:cubicBezTo>
                        <a:pt x="217" y="213"/>
                        <a:pt x="212" y="225"/>
                        <a:pt x="206" y="238"/>
                      </a:cubicBezTo>
                      <a:cubicBezTo>
                        <a:pt x="200" y="251"/>
                        <a:pt x="195" y="262"/>
                        <a:pt x="187" y="274"/>
                      </a:cubicBezTo>
                      <a:cubicBezTo>
                        <a:pt x="186" y="277"/>
                        <a:pt x="184" y="278"/>
                        <a:pt x="183" y="281"/>
                      </a:cubicBezTo>
                      <a:cubicBezTo>
                        <a:pt x="182" y="283"/>
                        <a:pt x="180" y="286"/>
                        <a:pt x="179" y="287"/>
                      </a:cubicBezTo>
                      <a:cubicBezTo>
                        <a:pt x="174" y="290"/>
                        <a:pt x="173" y="295"/>
                        <a:pt x="171" y="299"/>
                      </a:cubicBezTo>
                      <a:cubicBezTo>
                        <a:pt x="170" y="304"/>
                        <a:pt x="171" y="309"/>
                        <a:pt x="174" y="312"/>
                      </a:cubicBezTo>
                      <a:cubicBezTo>
                        <a:pt x="177" y="316"/>
                        <a:pt x="182" y="318"/>
                        <a:pt x="186" y="319"/>
                      </a:cubicBezTo>
                      <a:cubicBezTo>
                        <a:pt x="192" y="321"/>
                        <a:pt x="195" y="319"/>
                        <a:pt x="199" y="316"/>
                      </a:cubicBezTo>
                      <a:cubicBezTo>
                        <a:pt x="203" y="313"/>
                        <a:pt x="206" y="309"/>
                        <a:pt x="209" y="306"/>
                      </a:cubicBezTo>
                      <a:cubicBezTo>
                        <a:pt x="212" y="303"/>
                        <a:pt x="214" y="299"/>
                        <a:pt x="217" y="294"/>
                      </a:cubicBezTo>
                      <a:cubicBezTo>
                        <a:pt x="221" y="287"/>
                        <a:pt x="227" y="278"/>
                        <a:pt x="231" y="270"/>
                      </a:cubicBezTo>
                      <a:cubicBezTo>
                        <a:pt x="238" y="254"/>
                        <a:pt x="246" y="238"/>
                        <a:pt x="251" y="222"/>
                      </a:cubicBezTo>
                      <a:cubicBezTo>
                        <a:pt x="254" y="213"/>
                        <a:pt x="257" y="203"/>
                        <a:pt x="260" y="192"/>
                      </a:cubicBezTo>
                      <a:cubicBezTo>
                        <a:pt x="262" y="184"/>
                        <a:pt x="263" y="175"/>
                        <a:pt x="263" y="166"/>
                      </a:cubicBezTo>
                      <a:cubicBezTo>
                        <a:pt x="265" y="147"/>
                        <a:pt x="266" y="127"/>
                        <a:pt x="265" y="107"/>
                      </a:cubicBezTo>
                      <a:cubicBezTo>
                        <a:pt x="263" y="98"/>
                        <a:pt x="263" y="88"/>
                        <a:pt x="260" y="79"/>
                      </a:cubicBezTo>
                      <a:cubicBezTo>
                        <a:pt x="259" y="73"/>
                        <a:pt x="257" y="67"/>
                        <a:pt x="256" y="61"/>
                      </a:cubicBezTo>
                      <a:cubicBezTo>
                        <a:pt x="257" y="57"/>
                        <a:pt x="256" y="53"/>
                        <a:pt x="254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7" name="Google Shape;7747;p27"/>
                <p:cNvSpPr/>
                <p:nvPr/>
              </p:nvSpPr>
              <p:spPr>
                <a:xfrm>
                  <a:off x="5833080" y="4470840"/>
                  <a:ext cx="83160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350" extrusionOk="0">
                      <a:moveTo>
                        <a:pt x="226" y="213"/>
                      </a:moveTo>
                      <a:cubicBezTo>
                        <a:pt x="225" y="209"/>
                        <a:pt x="223" y="206"/>
                        <a:pt x="222" y="202"/>
                      </a:cubicBezTo>
                      <a:cubicBezTo>
                        <a:pt x="218" y="193"/>
                        <a:pt x="215" y="184"/>
                        <a:pt x="210" y="176"/>
                      </a:cubicBezTo>
                      <a:cubicBezTo>
                        <a:pt x="202" y="158"/>
                        <a:pt x="190" y="142"/>
                        <a:pt x="177" y="128"/>
                      </a:cubicBezTo>
                      <a:cubicBezTo>
                        <a:pt x="169" y="120"/>
                        <a:pt x="162" y="113"/>
                        <a:pt x="155" y="106"/>
                      </a:cubicBezTo>
                      <a:cubicBezTo>
                        <a:pt x="149" y="100"/>
                        <a:pt x="142" y="93"/>
                        <a:pt x="136" y="87"/>
                      </a:cubicBezTo>
                      <a:cubicBezTo>
                        <a:pt x="123" y="74"/>
                        <a:pt x="107" y="62"/>
                        <a:pt x="92" y="50"/>
                      </a:cubicBezTo>
                      <a:cubicBezTo>
                        <a:pt x="79" y="39"/>
                        <a:pt x="66" y="26"/>
                        <a:pt x="51" y="15"/>
                      </a:cubicBezTo>
                      <a:cubicBezTo>
                        <a:pt x="44" y="9"/>
                        <a:pt x="35" y="2"/>
                        <a:pt x="27" y="1"/>
                      </a:cubicBezTo>
                      <a:cubicBezTo>
                        <a:pt x="17" y="-2"/>
                        <a:pt x="8" y="4"/>
                        <a:pt x="3" y="12"/>
                      </a:cubicBezTo>
                      <a:cubicBezTo>
                        <a:pt x="0" y="18"/>
                        <a:pt x="0" y="27"/>
                        <a:pt x="0" y="33"/>
                      </a:cubicBezTo>
                      <a:cubicBezTo>
                        <a:pt x="0" y="42"/>
                        <a:pt x="0" y="50"/>
                        <a:pt x="0" y="58"/>
                      </a:cubicBezTo>
                      <a:cubicBezTo>
                        <a:pt x="0" y="66"/>
                        <a:pt x="2" y="77"/>
                        <a:pt x="3" y="85"/>
                      </a:cubicBezTo>
                      <a:cubicBezTo>
                        <a:pt x="5" y="95"/>
                        <a:pt x="8" y="106"/>
                        <a:pt x="11" y="116"/>
                      </a:cubicBezTo>
                      <a:cubicBezTo>
                        <a:pt x="12" y="125"/>
                        <a:pt x="15" y="133"/>
                        <a:pt x="18" y="142"/>
                      </a:cubicBezTo>
                      <a:cubicBezTo>
                        <a:pt x="24" y="158"/>
                        <a:pt x="30" y="174"/>
                        <a:pt x="38" y="190"/>
                      </a:cubicBezTo>
                      <a:cubicBezTo>
                        <a:pt x="47" y="208"/>
                        <a:pt x="56" y="224"/>
                        <a:pt x="66" y="240"/>
                      </a:cubicBezTo>
                      <a:cubicBezTo>
                        <a:pt x="76" y="254"/>
                        <a:pt x="86" y="269"/>
                        <a:pt x="98" y="282"/>
                      </a:cubicBezTo>
                      <a:cubicBezTo>
                        <a:pt x="110" y="295"/>
                        <a:pt x="121" y="308"/>
                        <a:pt x="135" y="320"/>
                      </a:cubicBezTo>
                      <a:cubicBezTo>
                        <a:pt x="142" y="326"/>
                        <a:pt x="148" y="331"/>
                        <a:pt x="155" y="337"/>
                      </a:cubicBezTo>
                      <a:cubicBezTo>
                        <a:pt x="159" y="340"/>
                        <a:pt x="162" y="343"/>
                        <a:pt x="165" y="346"/>
                      </a:cubicBezTo>
                      <a:cubicBezTo>
                        <a:pt x="172" y="352"/>
                        <a:pt x="184" y="350"/>
                        <a:pt x="191" y="343"/>
                      </a:cubicBezTo>
                      <a:cubicBezTo>
                        <a:pt x="197" y="336"/>
                        <a:pt x="196" y="324"/>
                        <a:pt x="188" y="317"/>
                      </a:cubicBezTo>
                      <a:cubicBezTo>
                        <a:pt x="183" y="313"/>
                        <a:pt x="177" y="308"/>
                        <a:pt x="171" y="302"/>
                      </a:cubicBezTo>
                      <a:cubicBezTo>
                        <a:pt x="159" y="294"/>
                        <a:pt x="149" y="283"/>
                        <a:pt x="140" y="273"/>
                      </a:cubicBezTo>
                      <a:cubicBezTo>
                        <a:pt x="130" y="262"/>
                        <a:pt x="120" y="250"/>
                        <a:pt x="110" y="237"/>
                      </a:cubicBezTo>
                      <a:cubicBezTo>
                        <a:pt x="100" y="225"/>
                        <a:pt x="92" y="212"/>
                        <a:pt x="84" y="199"/>
                      </a:cubicBezTo>
                      <a:cubicBezTo>
                        <a:pt x="75" y="183"/>
                        <a:pt x="68" y="167"/>
                        <a:pt x="60" y="151"/>
                      </a:cubicBezTo>
                      <a:cubicBezTo>
                        <a:pt x="53" y="133"/>
                        <a:pt x="47" y="117"/>
                        <a:pt x="43" y="98"/>
                      </a:cubicBezTo>
                      <a:cubicBezTo>
                        <a:pt x="40" y="87"/>
                        <a:pt x="38" y="74"/>
                        <a:pt x="37" y="60"/>
                      </a:cubicBezTo>
                      <a:cubicBezTo>
                        <a:pt x="37" y="56"/>
                        <a:pt x="37" y="52"/>
                        <a:pt x="37" y="47"/>
                      </a:cubicBezTo>
                      <a:cubicBezTo>
                        <a:pt x="40" y="50"/>
                        <a:pt x="43" y="53"/>
                        <a:pt x="46" y="55"/>
                      </a:cubicBezTo>
                      <a:cubicBezTo>
                        <a:pt x="57" y="65"/>
                        <a:pt x="68" y="75"/>
                        <a:pt x="79" y="84"/>
                      </a:cubicBezTo>
                      <a:cubicBezTo>
                        <a:pt x="91" y="94"/>
                        <a:pt x="102" y="103"/>
                        <a:pt x="113" y="113"/>
                      </a:cubicBezTo>
                      <a:cubicBezTo>
                        <a:pt x="118" y="119"/>
                        <a:pt x="123" y="123"/>
                        <a:pt x="129" y="129"/>
                      </a:cubicBezTo>
                      <a:cubicBezTo>
                        <a:pt x="133" y="133"/>
                        <a:pt x="139" y="138"/>
                        <a:pt x="143" y="144"/>
                      </a:cubicBezTo>
                      <a:cubicBezTo>
                        <a:pt x="155" y="155"/>
                        <a:pt x="165" y="168"/>
                        <a:pt x="174" y="181"/>
                      </a:cubicBezTo>
                      <a:cubicBezTo>
                        <a:pt x="178" y="190"/>
                        <a:pt x="183" y="199"/>
                        <a:pt x="186" y="208"/>
                      </a:cubicBezTo>
                      <a:cubicBezTo>
                        <a:pt x="187" y="212"/>
                        <a:pt x="190" y="218"/>
                        <a:pt x="191" y="222"/>
                      </a:cubicBezTo>
                      <a:cubicBezTo>
                        <a:pt x="193" y="227"/>
                        <a:pt x="195" y="233"/>
                        <a:pt x="196" y="237"/>
                      </a:cubicBezTo>
                      <a:cubicBezTo>
                        <a:pt x="198" y="242"/>
                        <a:pt x="202" y="246"/>
                        <a:pt x="204" y="247"/>
                      </a:cubicBezTo>
                      <a:cubicBezTo>
                        <a:pt x="209" y="248"/>
                        <a:pt x="215" y="248"/>
                        <a:pt x="219" y="247"/>
                      </a:cubicBezTo>
                      <a:cubicBezTo>
                        <a:pt x="223" y="246"/>
                        <a:pt x="226" y="241"/>
                        <a:pt x="229" y="238"/>
                      </a:cubicBezTo>
                      <a:cubicBezTo>
                        <a:pt x="231" y="234"/>
                        <a:pt x="231" y="229"/>
                        <a:pt x="229" y="224"/>
                      </a:cubicBezTo>
                      <a:cubicBezTo>
                        <a:pt x="229" y="222"/>
                        <a:pt x="228" y="221"/>
                        <a:pt x="228" y="219"/>
                      </a:cubicBezTo>
                      <a:cubicBezTo>
                        <a:pt x="228" y="218"/>
                        <a:pt x="226" y="215"/>
                        <a:pt x="226" y="2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8" name="Google Shape;7748;p27"/>
                <p:cNvSpPr/>
                <p:nvPr/>
              </p:nvSpPr>
              <p:spPr>
                <a:xfrm>
                  <a:off x="5801760" y="4341960"/>
                  <a:ext cx="116280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95" extrusionOk="0">
                      <a:moveTo>
                        <a:pt x="322" y="343"/>
                      </a:moveTo>
                      <a:cubicBezTo>
                        <a:pt x="315" y="324"/>
                        <a:pt x="309" y="305"/>
                        <a:pt x="300" y="287"/>
                      </a:cubicBezTo>
                      <a:cubicBezTo>
                        <a:pt x="291" y="268"/>
                        <a:pt x="278" y="252"/>
                        <a:pt x="267" y="236"/>
                      </a:cubicBezTo>
                      <a:cubicBezTo>
                        <a:pt x="255" y="222"/>
                        <a:pt x="243" y="207"/>
                        <a:pt x="232" y="194"/>
                      </a:cubicBezTo>
                      <a:cubicBezTo>
                        <a:pt x="219" y="180"/>
                        <a:pt x="204" y="165"/>
                        <a:pt x="191" y="150"/>
                      </a:cubicBezTo>
                      <a:cubicBezTo>
                        <a:pt x="175" y="133"/>
                        <a:pt x="157" y="117"/>
                        <a:pt x="141" y="99"/>
                      </a:cubicBezTo>
                      <a:cubicBezTo>
                        <a:pt x="128" y="86"/>
                        <a:pt x="117" y="72"/>
                        <a:pt x="102" y="59"/>
                      </a:cubicBezTo>
                      <a:cubicBezTo>
                        <a:pt x="89" y="46"/>
                        <a:pt x="74" y="34"/>
                        <a:pt x="61" y="21"/>
                      </a:cubicBezTo>
                      <a:cubicBezTo>
                        <a:pt x="58" y="18"/>
                        <a:pt x="55" y="15"/>
                        <a:pt x="53" y="12"/>
                      </a:cubicBezTo>
                      <a:cubicBezTo>
                        <a:pt x="50" y="11"/>
                        <a:pt x="48" y="9"/>
                        <a:pt x="45" y="6"/>
                      </a:cubicBezTo>
                      <a:cubicBezTo>
                        <a:pt x="42" y="5"/>
                        <a:pt x="39" y="4"/>
                        <a:pt x="36" y="2"/>
                      </a:cubicBezTo>
                      <a:cubicBezTo>
                        <a:pt x="34" y="1"/>
                        <a:pt x="31" y="0"/>
                        <a:pt x="28" y="0"/>
                      </a:cubicBezTo>
                      <a:cubicBezTo>
                        <a:pt x="25" y="0"/>
                        <a:pt x="23" y="0"/>
                        <a:pt x="20" y="2"/>
                      </a:cubicBezTo>
                      <a:cubicBezTo>
                        <a:pt x="19" y="2"/>
                        <a:pt x="19" y="2"/>
                        <a:pt x="18" y="3"/>
                      </a:cubicBezTo>
                      <a:cubicBezTo>
                        <a:pt x="15" y="5"/>
                        <a:pt x="12" y="6"/>
                        <a:pt x="10" y="9"/>
                      </a:cubicBezTo>
                      <a:cubicBezTo>
                        <a:pt x="7" y="12"/>
                        <a:pt x="6" y="13"/>
                        <a:pt x="4" y="16"/>
                      </a:cubicBezTo>
                      <a:cubicBezTo>
                        <a:pt x="3" y="19"/>
                        <a:pt x="3" y="22"/>
                        <a:pt x="2" y="25"/>
                      </a:cubicBezTo>
                      <a:cubicBezTo>
                        <a:pt x="2" y="28"/>
                        <a:pt x="0" y="29"/>
                        <a:pt x="0" y="32"/>
                      </a:cubicBezTo>
                      <a:cubicBezTo>
                        <a:pt x="0" y="40"/>
                        <a:pt x="0" y="47"/>
                        <a:pt x="0" y="54"/>
                      </a:cubicBezTo>
                      <a:cubicBezTo>
                        <a:pt x="0" y="63"/>
                        <a:pt x="2" y="72"/>
                        <a:pt x="3" y="80"/>
                      </a:cubicBezTo>
                      <a:cubicBezTo>
                        <a:pt x="4" y="89"/>
                        <a:pt x="6" y="99"/>
                        <a:pt x="7" y="108"/>
                      </a:cubicBezTo>
                      <a:cubicBezTo>
                        <a:pt x="9" y="117"/>
                        <a:pt x="12" y="126"/>
                        <a:pt x="13" y="133"/>
                      </a:cubicBezTo>
                      <a:cubicBezTo>
                        <a:pt x="16" y="143"/>
                        <a:pt x="18" y="153"/>
                        <a:pt x="20" y="164"/>
                      </a:cubicBezTo>
                      <a:cubicBezTo>
                        <a:pt x="25" y="182"/>
                        <a:pt x="31" y="200"/>
                        <a:pt x="35" y="217"/>
                      </a:cubicBezTo>
                      <a:cubicBezTo>
                        <a:pt x="38" y="226"/>
                        <a:pt x="39" y="235"/>
                        <a:pt x="44" y="242"/>
                      </a:cubicBezTo>
                      <a:cubicBezTo>
                        <a:pt x="47" y="251"/>
                        <a:pt x="51" y="260"/>
                        <a:pt x="54" y="267"/>
                      </a:cubicBezTo>
                      <a:cubicBezTo>
                        <a:pt x="61" y="283"/>
                        <a:pt x="67" y="298"/>
                        <a:pt x="74" y="314"/>
                      </a:cubicBezTo>
                      <a:cubicBezTo>
                        <a:pt x="80" y="325"/>
                        <a:pt x="86" y="338"/>
                        <a:pt x="92" y="349"/>
                      </a:cubicBezTo>
                      <a:cubicBezTo>
                        <a:pt x="98" y="361"/>
                        <a:pt x="104" y="372"/>
                        <a:pt x="109" y="384"/>
                      </a:cubicBezTo>
                      <a:cubicBezTo>
                        <a:pt x="112" y="388"/>
                        <a:pt x="114" y="391"/>
                        <a:pt x="118" y="394"/>
                      </a:cubicBezTo>
                      <a:cubicBezTo>
                        <a:pt x="122" y="395"/>
                        <a:pt x="129" y="396"/>
                        <a:pt x="133" y="394"/>
                      </a:cubicBezTo>
                      <a:cubicBezTo>
                        <a:pt x="138" y="393"/>
                        <a:pt x="140" y="388"/>
                        <a:pt x="143" y="385"/>
                      </a:cubicBezTo>
                      <a:cubicBezTo>
                        <a:pt x="144" y="381"/>
                        <a:pt x="146" y="375"/>
                        <a:pt x="143" y="370"/>
                      </a:cubicBezTo>
                      <a:cubicBezTo>
                        <a:pt x="136" y="357"/>
                        <a:pt x="128" y="343"/>
                        <a:pt x="121" y="330"/>
                      </a:cubicBezTo>
                      <a:cubicBezTo>
                        <a:pt x="114" y="315"/>
                        <a:pt x="106" y="301"/>
                        <a:pt x="99" y="286"/>
                      </a:cubicBezTo>
                      <a:cubicBezTo>
                        <a:pt x="92" y="272"/>
                        <a:pt x="86" y="255"/>
                        <a:pt x="79" y="239"/>
                      </a:cubicBezTo>
                      <a:cubicBezTo>
                        <a:pt x="71" y="222"/>
                        <a:pt x="67" y="204"/>
                        <a:pt x="61" y="187"/>
                      </a:cubicBezTo>
                      <a:cubicBezTo>
                        <a:pt x="58" y="174"/>
                        <a:pt x="54" y="162"/>
                        <a:pt x="51" y="149"/>
                      </a:cubicBezTo>
                      <a:cubicBezTo>
                        <a:pt x="47" y="131"/>
                        <a:pt x="42" y="113"/>
                        <a:pt x="38" y="95"/>
                      </a:cubicBezTo>
                      <a:cubicBezTo>
                        <a:pt x="36" y="85"/>
                        <a:pt x="35" y="75"/>
                        <a:pt x="34" y="64"/>
                      </a:cubicBezTo>
                      <a:cubicBezTo>
                        <a:pt x="32" y="59"/>
                        <a:pt x="32" y="53"/>
                        <a:pt x="32" y="47"/>
                      </a:cubicBezTo>
                      <a:cubicBezTo>
                        <a:pt x="34" y="48"/>
                        <a:pt x="35" y="48"/>
                        <a:pt x="35" y="50"/>
                      </a:cubicBezTo>
                      <a:cubicBezTo>
                        <a:pt x="41" y="56"/>
                        <a:pt x="47" y="60"/>
                        <a:pt x="53" y="66"/>
                      </a:cubicBezTo>
                      <a:cubicBezTo>
                        <a:pt x="63" y="76"/>
                        <a:pt x="73" y="85"/>
                        <a:pt x="83" y="95"/>
                      </a:cubicBezTo>
                      <a:cubicBezTo>
                        <a:pt x="98" y="111"/>
                        <a:pt x="112" y="126"/>
                        <a:pt x="127" y="142"/>
                      </a:cubicBezTo>
                      <a:cubicBezTo>
                        <a:pt x="141" y="156"/>
                        <a:pt x="155" y="171"/>
                        <a:pt x="169" y="185"/>
                      </a:cubicBezTo>
                      <a:cubicBezTo>
                        <a:pt x="187" y="203"/>
                        <a:pt x="203" y="222"/>
                        <a:pt x="219" y="241"/>
                      </a:cubicBezTo>
                      <a:cubicBezTo>
                        <a:pt x="227" y="251"/>
                        <a:pt x="235" y="261"/>
                        <a:pt x="242" y="271"/>
                      </a:cubicBezTo>
                      <a:cubicBezTo>
                        <a:pt x="249" y="280"/>
                        <a:pt x="255" y="290"/>
                        <a:pt x="261" y="300"/>
                      </a:cubicBezTo>
                      <a:cubicBezTo>
                        <a:pt x="270" y="319"/>
                        <a:pt x="277" y="338"/>
                        <a:pt x="283" y="357"/>
                      </a:cubicBezTo>
                      <a:cubicBezTo>
                        <a:pt x="286" y="366"/>
                        <a:pt x="297" y="370"/>
                        <a:pt x="306" y="367"/>
                      </a:cubicBezTo>
                      <a:cubicBezTo>
                        <a:pt x="321" y="363"/>
                        <a:pt x="325" y="353"/>
                        <a:pt x="322" y="3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9" name="Google Shape;7749;p27"/>
                <p:cNvSpPr/>
                <p:nvPr/>
              </p:nvSpPr>
              <p:spPr>
                <a:xfrm>
                  <a:off x="5804280" y="4245120"/>
                  <a:ext cx="11052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475" extrusionOk="0">
                      <a:moveTo>
                        <a:pt x="305" y="441"/>
                      </a:moveTo>
                      <a:cubicBezTo>
                        <a:pt x="302" y="430"/>
                        <a:pt x="299" y="419"/>
                        <a:pt x="295" y="408"/>
                      </a:cubicBezTo>
                      <a:cubicBezTo>
                        <a:pt x="290" y="393"/>
                        <a:pt x="283" y="379"/>
                        <a:pt x="277" y="364"/>
                      </a:cubicBezTo>
                      <a:cubicBezTo>
                        <a:pt x="270" y="347"/>
                        <a:pt x="263" y="331"/>
                        <a:pt x="255" y="313"/>
                      </a:cubicBezTo>
                      <a:cubicBezTo>
                        <a:pt x="248" y="296"/>
                        <a:pt x="241" y="280"/>
                        <a:pt x="232" y="262"/>
                      </a:cubicBezTo>
                      <a:cubicBezTo>
                        <a:pt x="216" y="227"/>
                        <a:pt x="194" y="195"/>
                        <a:pt x="175" y="162"/>
                      </a:cubicBezTo>
                      <a:cubicBezTo>
                        <a:pt x="171" y="153"/>
                        <a:pt x="165" y="146"/>
                        <a:pt x="159" y="137"/>
                      </a:cubicBezTo>
                      <a:cubicBezTo>
                        <a:pt x="153" y="129"/>
                        <a:pt x="149" y="122"/>
                        <a:pt x="143" y="115"/>
                      </a:cubicBezTo>
                      <a:cubicBezTo>
                        <a:pt x="133" y="100"/>
                        <a:pt x="120" y="86"/>
                        <a:pt x="110" y="70"/>
                      </a:cubicBezTo>
                      <a:cubicBezTo>
                        <a:pt x="104" y="62"/>
                        <a:pt x="98" y="55"/>
                        <a:pt x="94" y="48"/>
                      </a:cubicBezTo>
                      <a:cubicBezTo>
                        <a:pt x="88" y="39"/>
                        <a:pt x="82" y="32"/>
                        <a:pt x="75" y="25"/>
                      </a:cubicBezTo>
                      <a:cubicBezTo>
                        <a:pt x="72" y="22"/>
                        <a:pt x="69" y="19"/>
                        <a:pt x="66" y="16"/>
                      </a:cubicBezTo>
                      <a:cubicBezTo>
                        <a:pt x="62" y="11"/>
                        <a:pt x="56" y="9"/>
                        <a:pt x="51" y="6"/>
                      </a:cubicBezTo>
                      <a:cubicBezTo>
                        <a:pt x="48" y="4"/>
                        <a:pt x="44" y="3"/>
                        <a:pt x="41" y="1"/>
                      </a:cubicBezTo>
                      <a:cubicBezTo>
                        <a:pt x="38" y="0"/>
                        <a:pt x="35" y="0"/>
                        <a:pt x="32" y="0"/>
                      </a:cubicBezTo>
                      <a:cubicBezTo>
                        <a:pt x="29" y="0"/>
                        <a:pt x="27" y="0"/>
                        <a:pt x="24" y="1"/>
                      </a:cubicBezTo>
                      <a:cubicBezTo>
                        <a:pt x="21" y="3"/>
                        <a:pt x="19" y="3"/>
                        <a:pt x="18" y="6"/>
                      </a:cubicBezTo>
                      <a:cubicBezTo>
                        <a:pt x="16" y="7"/>
                        <a:pt x="13" y="9"/>
                        <a:pt x="12" y="11"/>
                      </a:cubicBezTo>
                      <a:cubicBezTo>
                        <a:pt x="11" y="14"/>
                        <a:pt x="9" y="17"/>
                        <a:pt x="6" y="19"/>
                      </a:cubicBezTo>
                      <a:cubicBezTo>
                        <a:pt x="3" y="23"/>
                        <a:pt x="2" y="29"/>
                        <a:pt x="2" y="33"/>
                      </a:cubicBezTo>
                      <a:cubicBezTo>
                        <a:pt x="0" y="38"/>
                        <a:pt x="0" y="42"/>
                        <a:pt x="0" y="46"/>
                      </a:cubicBezTo>
                      <a:cubicBezTo>
                        <a:pt x="0" y="57"/>
                        <a:pt x="0" y="67"/>
                        <a:pt x="0" y="77"/>
                      </a:cubicBezTo>
                      <a:cubicBezTo>
                        <a:pt x="0" y="96"/>
                        <a:pt x="5" y="113"/>
                        <a:pt x="8" y="131"/>
                      </a:cubicBezTo>
                      <a:cubicBezTo>
                        <a:pt x="11" y="147"/>
                        <a:pt x="12" y="163"/>
                        <a:pt x="16" y="179"/>
                      </a:cubicBezTo>
                      <a:cubicBezTo>
                        <a:pt x="21" y="198"/>
                        <a:pt x="24" y="215"/>
                        <a:pt x="28" y="234"/>
                      </a:cubicBezTo>
                      <a:cubicBezTo>
                        <a:pt x="32" y="250"/>
                        <a:pt x="37" y="266"/>
                        <a:pt x="43" y="282"/>
                      </a:cubicBezTo>
                      <a:cubicBezTo>
                        <a:pt x="46" y="290"/>
                        <a:pt x="47" y="298"/>
                        <a:pt x="50" y="306"/>
                      </a:cubicBezTo>
                      <a:cubicBezTo>
                        <a:pt x="53" y="315"/>
                        <a:pt x="57" y="323"/>
                        <a:pt x="60" y="332"/>
                      </a:cubicBezTo>
                      <a:cubicBezTo>
                        <a:pt x="64" y="341"/>
                        <a:pt x="75" y="347"/>
                        <a:pt x="83" y="342"/>
                      </a:cubicBezTo>
                      <a:cubicBezTo>
                        <a:pt x="92" y="339"/>
                        <a:pt x="99" y="328"/>
                        <a:pt x="94" y="319"/>
                      </a:cubicBezTo>
                      <a:cubicBezTo>
                        <a:pt x="90" y="310"/>
                        <a:pt x="86" y="301"/>
                        <a:pt x="83" y="293"/>
                      </a:cubicBezTo>
                      <a:cubicBezTo>
                        <a:pt x="80" y="284"/>
                        <a:pt x="78" y="275"/>
                        <a:pt x="75" y="266"/>
                      </a:cubicBezTo>
                      <a:cubicBezTo>
                        <a:pt x="69" y="249"/>
                        <a:pt x="64" y="233"/>
                        <a:pt x="60" y="215"/>
                      </a:cubicBezTo>
                      <a:cubicBezTo>
                        <a:pt x="54" y="188"/>
                        <a:pt x="48" y="162"/>
                        <a:pt x="44" y="134"/>
                      </a:cubicBezTo>
                      <a:cubicBezTo>
                        <a:pt x="43" y="121"/>
                        <a:pt x="40" y="108"/>
                        <a:pt x="38" y="95"/>
                      </a:cubicBezTo>
                      <a:cubicBezTo>
                        <a:pt x="37" y="81"/>
                        <a:pt x="35" y="68"/>
                        <a:pt x="37" y="55"/>
                      </a:cubicBezTo>
                      <a:cubicBezTo>
                        <a:pt x="37" y="49"/>
                        <a:pt x="37" y="45"/>
                        <a:pt x="38" y="39"/>
                      </a:cubicBezTo>
                      <a:cubicBezTo>
                        <a:pt x="43" y="42"/>
                        <a:pt x="48" y="46"/>
                        <a:pt x="53" y="51"/>
                      </a:cubicBezTo>
                      <a:cubicBezTo>
                        <a:pt x="59" y="57"/>
                        <a:pt x="63" y="62"/>
                        <a:pt x="67" y="70"/>
                      </a:cubicBezTo>
                      <a:cubicBezTo>
                        <a:pt x="73" y="77"/>
                        <a:pt x="78" y="84"/>
                        <a:pt x="83" y="92"/>
                      </a:cubicBezTo>
                      <a:cubicBezTo>
                        <a:pt x="95" y="106"/>
                        <a:pt x="107" y="121"/>
                        <a:pt x="117" y="137"/>
                      </a:cubicBezTo>
                      <a:cubicBezTo>
                        <a:pt x="123" y="144"/>
                        <a:pt x="129" y="151"/>
                        <a:pt x="133" y="159"/>
                      </a:cubicBezTo>
                      <a:cubicBezTo>
                        <a:pt x="139" y="166"/>
                        <a:pt x="143" y="175"/>
                        <a:pt x="148" y="182"/>
                      </a:cubicBezTo>
                      <a:cubicBezTo>
                        <a:pt x="158" y="198"/>
                        <a:pt x="168" y="214"/>
                        <a:pt x="177" y="231"/>
                      </a:cubicBezTo>
                      <a:cubicBezTo>
                        <a:pt x="181" y="237"/>
                        <a:pt x="184" y="245"/>
                        <a:pt x="187" y="250"/>
                      </a:cubicBezTo>
                      <a:cubicBezTo>
                        <a:pt x="196" y="266"/>
                        <a:pt x="203" y="282"/>
                        <a:pt x="210" y="298"/>
                      </a:cubicBezTo>
                      <a:cubicBezTo>
                        <a:pt x="217" y="315"/>
                        <a:pt x="225" y="332"/>
                        <a:pt x="232" y="348"/>
                      </a:cubicBezTo>
                      <a:cubicBezTo>
                        <a:pt x="239" y="366"/>
                        <a:pt x="247" y="382"/>
                        <a:pt x="254" y="399"/>
                      </a:cubicBezTo>
                      <a:cubicBezTo>
                        <a:pt x="260" y="412"/>
                        <a:pt x="263" y="425"/>
                        <a:pt x="267" y="438"/>
                      </a:cubicBezTo>
                      <a:cubicBezTo>
                        <a:pt x="267" y="441"/>
                        <a:pt x="268" y="443"/>
                        <a:pt x="268" y="446"/>
                      </a:cubicBezTo>
                      <a:cubicBezTo>
                        <a:pt x="270" y="450"/>
                        <a:pt x="270" y="454"/>
                        <a:pt x="270" y="459"/>
                      </a:cubicBezTo>
                      <a:cubicBezTo>
                        <a:pt x="271" y="469"/>
                        <a:pt x="280" y="477"/>
                        <a:pt x="290" y="475"/>
                      </a:cubicBezTo>
                      <a:cubicBezTo>
                        <a:pt x="300" y="474"/>
                        <a:pt x="308" y="465"/>
                        <a:pt x="306" y="454"/>
                      </a:cubicBezTo>
                      <a:cubicBezTo>
                        <a:pt x="306" y="451"/>
                        <a:pt x="306" y="449"/>
                        <a:pt x="305" y="446"/>
                      </a:cubicBezTo>
                      <a:cubicBezTo>
                        <a:pt x="305" y="441"/>
                        <a:pt x="303" y="437"/>
                        <a:pt x="302" y="434"/>
                      </a:cubicBezTo>
                      <a:cubicBezTo>
                        <a:pt x="305" y="438"/>
                        <a:pt x="305" y="440"/>
                        <a:pt x="305" y="441"/>
                      </a:cubicBezTo>
                      <a:moveTo>
                        <a:pt x="268" y="444"/>
                      </a:moveTo>
                      <a:cubicBezTo>
                        <a:pt x="268" y="446"/>
                        <a:pt x="268" y="446"/>
                        <a:pt x="268" y="444"/>
                      </a:cubicBezTo>
                      <a:moveTo>
                        <a:pt x="270" y="446"/>
                      </a:moveTo>
                      <a:lnTo>
                        <a:pt x="270" y="447"/>
                      </a:lnTo>
                      <a:lnTo>
                        <a:pt x="270" y="446"/>
                      </a:lnTo>
                      <a:moveTo>
                        <a:pt x="270" y="449"/>
                      </a:moveTo>
                      <a:cubicBezTo>
                        <a:pt x="270" y="449"/>
                        <a:pt x="270" y="450"/>
                        <a:pt x="270" y="449"/>
                      </a:cubicBezTo>
                      <a:moveTo>
                        <a:pt x="31" y="39"/>
                      </a:moveTo>
                      <a:lnTo>
                        <a:pt x="31" y="39"/>
                      </a:lnTo>
                      <a:moveTo>
                        <a:pt x="35" y="58"/>
                      </a:moveTo>
                      <a:lnTo>
                        <a:pt x="35" y="60"/>
                      </a:lnTo>
                      <a:lnTo>
                        <a:pt x="35" y="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0" name="Google Shape;7750;p27"/>
                <p:cNvSpPr/>
                <p:nvPr/>
              </p:nvSpPr>
              <p:spPr>
                <a:xfrm>
                  <a:off x="5876640" y="4178520"/>
                  <a:ext cx="117720" cy="16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71" extrusionOk="0">
                      <a:moveTo>
                        <a:pt x="314" y="35"/>
                      </a:moveTo>
                      <a:cubicBezTo>
                        <a:pt x="312" y="29"/>
                        <a:pt x="309" y="23"/>
                        <a:pt x="306" y="17"/>
                      </a:cubicBezTo>
                      <a:cubicBezTo>
                        <a:pt x="303" y="13"/>
                        <a:pt x="299" y="9"/>
                        <a:pt x="295" y="4"/>
                      </a:cubicBezTo>
                      <a:cubicBezTo>
                        <a:pt x="292" y="3"/>
                        <a:pt x="287" y="0"/>
                        <a:pt x="285" y="0"/>
                      </a:cubicBezTo>
                      <a:cubicBezTo>
                        <a:pt x="280" y="0"/>
                        <a:pt x="277" y="0"/>
                        <a:pt x="273" y="1"/>
                      </a:cubicBezTo>
                      <a:cubicBezTo>
                        <a:pt x="267" y="3"/>
                        <a:pt x="261" y="7"/>
                        <a:pt x="257" y="11"/>
                      </a:cubicBezTo>
                      <a:cubicBezTo>
                        <a:pt x="250" y="19"/>
                        <a:pt x="242" y="25"/>
                        <a:pt x="235" y="32"/>
                      </a:cubicBezTo>
                      <a:cubicBezTo>
                        <a:pt x="229" y="38"/>
                        <a:pt x="223" y="45"/>
                        <a:pt x="217" y="51"/>
                      </a:cubicBezTo>
                      <a:cubicBezTo>
                        <a:pt x="212" y="58"/>
                        <a:pt x="206" y="65"/>
                        <a:pt x="201" y="73"/>
                      </a:cubicBezTo>
                      <a:cubicBezTo>
                        <a:pt x="196" y="80"/>
                        <a:pt x="191" y="89"/>
                        <a:pt x="185" y="97"/>
                      </a:cubicBezTo>
                      <a:cubicBezTo>
                        <a:pt x="175" y="113"/>
                        <a:pt x="164" y="129"/>
                        <a:pt x="153" y="144"/>
                      </a:cubicBezTo>
                      <a:cubicBezTo>
                        <a:pt x="143" y="159"/>
                        <a:pt x="134" y="173"/>
                        <a:pt x="124" y="189"/>
                      </a:cubicBezTo>
                      <a:cubicBezTo>
                        <a:pt x="114" y="207"/>
                        <a:pt x="102" y="223"/>
                        <a:pt x="92" y="240"/>
                      </a:cubicBezTo>
                      <a:cubicBezTo>
                        <a:pt x="82" y="256"/>
                        <a:pt x="75" y="272"/>
                        <a:pt x="66" y="288"/>
                      </a:cubicBezTo>
                      <a:cubicBezTo>
                        <a:pt x="59" y="301"/>
                        <a:pt x="51" y="313"/>
                        <a:pt x="46" y="326"/>
                      </a:cubicBezTo>
                      <a:cubicBezTo>
                        <a:pt x="40" y="338"/>
                        <a:pt x="34" y="351"/>
                        <a:pt x="28" y="364"/>
                      </a:cubicBezTo>
                      <a:cubicBezTo>
                        <a:pt x="22" y="377"/>
                        <a:pt x="18" y="390"/>
                        <a:pt x="14" y="403"/>
                      </a:cubicBezTo>
                      <a:cubicBezTo>
                        <a:pt x="8" y="418"/>
                        <a:pt x="3" y="434"/>
                        <a:pt x="0" y="450"/>
                      </a:cubicBezTo>
                      <a:cubicBezTo>
                        <a:pt x="-1" y="460"/>
                        <a:pt x="6" y="469"/>
                        <a:pt x="15" y="470"/>
                      </a:cubicBezTo>
                      <a:cubicBezTo>
                        <a:pt x="25" y="472"/>
                        <a:pt x="34" y="465"/>
                        <a:pt x="35" y="456"/>
                      </a:cubicBezTo>
                      <a:cubicBezTo>
                        <a:pt x="37" y="450"/>
                        <a:pt x="38" y="443"/>
                        <a:pt x="40" y="437"/>
                      </a:cubicBezTo>
                      <a:cubicBezTo>
                        <a:pt x="44" y="421"/>
                        <a:pt x="50" y="405"/>
                        <a:pt x="57" y="389"/>
                      </a:cubicBezTo>
                      <a:cubicBezTo>
                        <a:pt x="60" y="380"/>
                        <a:pt x="65" y="373"/>
                        <a:pt x="67" y="365"/>
                      </a:cubicBezTo>
                      <a:cubicBezTo>
                        <a:pt x="70" y="358"/>
                        <a:pt x="75" y="351"/>
                        <a:pt x="79" y="342"/>
                      </a:cubicBezTo>
                      <a:cubicBezTo>
                        <a:pt x="88" y="326"/>
                        <a:pt x="97" y="312"/>
                        <a:pt x="105" y="296"/>
                      </a:cubicBezTo>
                      <a:cubicBezTo>
                        <a:pt x="114" y="280"/>
                        <a:pt x="121" y="265"/>
                        <a:pt x="132" y="250"/>
                      </a:cubicBezTo>
                      <a:cubicBezTo>
                        <a:pt x="142" y="234"/>
                        <a:pt x="150" y="220"/>
                        <a:pt x="161" y="204"/>
                      </a:cubicBezTo>
                      <a:cubicBezTo>
                        <a:pt x="169" y="189"/>
                        <a:pt x="180" y="175"/>
                        <a:pt x="190" y="160"/>
                      </a:cubicBezTo>
                      <a:cubicBezTo>
                        <a:pt x="196" y="153"/>
                        <a:pt x="200" y="145"/>
                        <a:pt x="206" y="138"/>
                      </a:cubicBezTo>
                      <a:cubicBezTo>
                        <a:pt x="212" y="129"/>
                        <a:pt x="216" y="122"/>
                        <a:pt x="222" y="113"/>
                      </a:cubicBezTo>
                      <a:cubicBezTo>
                        <a:pt x="231" y="99"/>
                        <a:pt x="241" y="84"/>
                        <a:pt x="254" y="71"/>
                      </a:cubicBezTo>
                      <a:cubicBezTo>
                        <a:pt x="263" y="62"/>
                        <a:pt x="270" y="54"/>
                        <a:pt x="279" y="45"/>
                      </a:cubicBezTo>
                      <a:lnTo>
                        <a:pt x="280" y="44"/>
                      </a:lnTo>
                      <a:cubicBezTo>
                        <a:pt x="282" y="45"/>
                        <a:pt x="282" y="48"/>
                        <a:pt x="283" y="51"/>
                      </a:cubicBezTo>
                      <a:cubicBezTo>
                        <a:pt x="285" y="55"/>
                        <a:pt x="286" y="60"/>
                        <a:pt x="286" y="64"/>
                      </a:cubicBezTo>
                      <a:cubicBezTo>
                        <a:pt x="286" y="62"/>
                        <a:pt x="285" y="61"/>
                        <a:pt x="285" y="60"/>
                      </a:cubicBezTo>
                      <a:cubicBezTo>
                        <a:pt x="287" y="70"/>
                        <a:pt x="289" y="78"/>
                        <a:pt x="290" y="89"/>
                      </a:cubicBezTo>
                      <a:cubicBezTo>
                        <a:pt x="292" y="99"/>
                        <a:pt x="292" y="108"/>
                        <a:pt x="292" y="118"/>
                      </a:cubicBezTo>
                      <a:cubicBezTo>
                        <a:pt x="292" y="137"/>
                        <a:pt x="292" y="156"/>
                        <a:pt x="292" y="176"/>
                      </a:cubicBezTo>
                      <a:cubicBezTo>
                        <a:pt x="292" y="192"/>
                        <a:pt x="290" y="208"/>
                        <a:pt x="287" y="223"/>
                      </a:cubicBezTo>
                      <a:cubicBezTo>
                        <a:pt x="286" y="237"/>
                        <a:pt x="284" y="252"/>
                        <a:pt x="279" y="266"/>
                      </a:cubicBezTo>
                      <a:cubicBezTo>
                        <a:pt x="275" y="281"/>
                        <a:pt x="268" y="296"/>
                        <a:pt x="261" y="309"/>
                      </a:cubicBezTo>
                      <a:cubicBezTo>
                        <a:pt x="258" y="313"/>
                        <a:pt x="260" y="319"/>
                        <a:pt x="261" y="323"/>
                      </a:cubicBezTo>
                      <a:cubicBezTo>
                        <a:pt x="263" y="328"/>
                        <a:pt x="267" y="331"/>
                        <a:pt x="270" y="333"/>
                      </a:cubicBezTo>
                      <a:cubicBezTo>
                        <a:pt x="274" y="335"/>
                        <a:pt x="281" y="335"/>
                        <a:pt x="285" y="333"/>
                      </a:cubicBezTo>
                      <a:cubicBezTo>
                        <a:pt x="290" y="332"/>
                        <a:pt x="292" y="328"/>
                        <a:pt x="295" y="325"/>
                      </a:cubicBezTo>
                      <a:cubicBezTo>
                        <a:pt x="302" y="312"/>
                        <a:pt x="308" y="297"/>
                        <a:pt x="312" y="282"/>
                      </a:cubicBezTo>
                      <a:cubicBezTo>
                        <a:pt x="315" y="274"/>
                        <a:pt x="318" y="264"/>
                        <a:pt x="319" y="253"/>
                      </a:cubicBezTo>
                      <a:cubicBezTo>
                        <a:pt x="321" y="245"/>
                        <a:pt x="322" y="236"/>
                        <a:pt x="322" y="227"/>
                      </a:cubicBezTo>
                      <a:cubicBezTo>
                        <a:pt x="325" y="207"/>
                        <a:pt x="327" y="188"/>
                        <a:pt x="327" y="167"/>
                      </a:cubicBezTo>
                      <a:cubicBezTo>
                        <a:pt x="327" y="157"/>
                        <a:pt x="327" y="148"/>
                        <a:pt x="327" y="138"/>
                      </a:cubicBezTo>
                      <a:cubicBezTo>
                        <a:pt x="327" y="129"/>
                        <a:pt x="327" y="120"/>
                        <a:pt x="327" y="111"/>
                      </a:cubicBezTo>
                      <a:cubicBezTo>
                        <a:pt x="327" y="103"/>
                        <a:pt x="327" y="92"/>
                        <a:pt x="325" y="83"/>
                      </a:cubicBezTo>
                      <a:cubicBezTo>
                        <a:pt x="324" y="73"/>
                        <a:pt x="322" y="61"/>
                        <a:pt x="319" y="51"/>
                      </a:cubicBezTo>
                      <a:cubicBezTo>
                        <a:pt x="318" y="48"/>
                        <a:pt x="318" y="44"/>
                        <a:pt x="317" y="41"/>
                      </a:cubicBezTo>
                      <a:cubicBezTo>
                        <a:pt x="315" y="36"/>
                        <a:pt x="315" y="35"/>
                        <a:pt x="314" y="35"/>
                      </a:cubicBezTo>
                      <a:moveTo>
                        <a:pt x="286" y="35"/>
                      </a:moveTo>
                      <a:cubicBezTo>
                        <a:pt x="286" y="35"/>
                        <a:pt x="285" y="35"/>
                        <a:pt x="286" y="35"/>
                      </a:cubicBezTo>
                      <a:moveTo>
                        <a:pt x="274" y="35"/>
                      </a:moveTo>
                      <a:cubicBezTo>
                        <a:pt x="274" y="35"/>
                        <a:pt x="273" y="35"/>
                        <a:pt x="273" y="33"/>
                      </a:cubicBezTo>
                      <a:lnTo>
                        <a:pt x="274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1" name="Google Shape;7751;p27"/>
                <p:cNvSpPr/>
                <p:nvPr/>
              </p:nvSpPr>
              <p:spPr>
                <a:xfrm>
                  <a:off x="5780160" y="4084560"/>
                  <a:ext cx="12420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619" extrusionOk="0">
                      <a:moveTo>
                        <a:pt x="319" y="500"/>
                      </a:moveTo>
                      <a:cubicBezTo>
                        <a:pt x="315" y="482"/>
                        <a:pt x="309" y="466"/>
                        <a:pt x="303" y="449"/>
                      </a:cubicBezTo>
                      <a:cubicBezTo>
                        <a:pt x="298" y="430"/>
                        <a:pt x="292" y="413"/>
                        <a:pt x="284" y="395"/>
                      </a:cubicBezTo>
                      <a:cubicBezTo>
                        <a:pt x="277" y="378"/>
                        <a:pt x="271" y="360"/>
                        <a:pt x="263" y="344"/>
                      </a:cubicBezTo>
                      <a:cubicBezTo>
                        <a:pt x="255" y="328"/>
                        <a:pt x="247" y="312"/>
                        <a:pt x="238" y="294"/>
                      </a:cubicBezTo>
                      <a:cubicBezTo>
                        <a:pt x="231" y="278"/>
                        <a:pt x="220" y="262"/>
                        <a:pt x="212" y="246"/>
                      </a:cubicBezTo>
                      <a:cubicBezTo>
                        <a:pt x="203" y="230"/>
                        <a:pt x="193" y="214"/>
                        <a:pt x="184" y="197"/>
                      </a:cubicBezTo>
                      <a:cubicBezTo>
                        <a:pt x="182" y="195"/>
                        <a:pt x="181" y="192"/>
                        <a:pt x="181" y="191"/>
                      </a:cubicBezTo>
                      <a:cubicBezTo>
                        <a:pt x="172" y="175"/>
                        <a:pt x="164" y="159"/>
                        <a:pt x="155" y="144"/>
                      </a:cubicBezTo>
                      <a:cubicBezTo>
                        <a:pt x="145" y="128"/>
                        <a:pt x="134" y="112"/>
                        <a:pt x="124" y="98"/>
                      </a:cubicBezTo>
                      <a:cubicBezTo>
                        <a:pt x="114" y="83"/>
                        <a:pt x="102" y="70"/>
                        <a:pt x="92" y="55"/>
                      </a:cubicBezTo>
                      <a:cubicBezTo>
                        <a:pt x="86" y="48"/>
                        <a:pt x="80" y="41"/>
                        <a:pt x="76" y="32"/>
                      </a:cubicBezTo>
                      <a:cubicBezTo>
                        <a:pt x="73" y="29"/>
                        <a:pt x="70" y="25"/>
                        <a:pt x="67" y="22"/>
                      </a:cubicBezTo>
                      <a:cubicBezTo>
                        <a:pt x="64" y="18"/>
                        <a:pt x="60" y="15"/>
                        <a:pt x="57" y="10"/>
                      </a:cubicBezTo>
                      <a:cubicBezTo>
                        <a:pt x="56" y="9"/>
                        <a:pt x="53" y="7"/>
                        <a:pt x="51" y="6"/>
                      </a:cubicBezTo>
                      <a:cubicBezTo>
                        <a:pt x="47" y="3"/>
                        <a:pt x="44" y="1"/>
                        <a:pt x="40" y="0"/>
                      </a:cubicBezTo>
                      <a:cubicBezTo>
                        <a:pt x="32" y="-1"/>
                        <a:pt x="25" y="-1"/>
                        <a:pt x="19" y="3"/>
                      </a:cubicBezTo>
                      <a:cubicBezTo>
                        <a:pt x="16" y="6"/>
                        <a:pt x="13" y="7"/>
                        <a:pt x="12" y="12"/>
                      </a:cubicBezTo>
                      <a:cubicBezTo>
                        <a:pt x="11" y="15"/>
                        <a:pt x="11" y="18"/>
                        <a:pt x="9" y="19"/>
                      </a:cubicBezTo>
                      <a:cubicBezTo>
                        <a:pt x="8" y="23"/>
                        <a:pt x="8" y="28"/>
                        <a:pt x="6" y="32"/>
                      </a:cubicBezTo>
                      <a:cubicBezTo>
                        <a:pt x="5" y="41"/>
                        <a:pt x="5" y="50"/>
                        <a:pt x="3" y="58"/>
                      </a:cubicBezTo>
                      <a:cubicBezTo>
                        <a:pt x="2" y="79"/>
                        <a:pt x="0" y="98"/>
                        <a:pt x="0" y="118"/>
                      </a:cubicBezTo>
                      <a:cubicBezTo>
                        <a:pt x="0" y="138"/>
                        <a:pt x="0" y="157"/>
                        <a:pt x="2" y="178"/>
                      </a:cubicBezTo>
                      <a:cubicBezTo>
                        <a:pt x="2" y="197"/>
                        <a:pt x="3" y="216"/>
                        <a:pt x="5" y="236"/>
                      </a:cubicBezTo>
                      <a:cubicBezTo>
                        <a:pt x="9" y="277"/>
                        <a:pt x="22" y="315"/>
                        <a:pt x="34" y="354"/>
                      </a:cubicBezTo>
                      <a:cubicBezTo>
                        <a:pt x="40" y="372"/>
                        <a:pt x="46" y="390"/>
                        <a:pt x="53" y="408"/>
                      </a:cubicBezTo>
                      <a:cubicBezTo>
                        <a:pt x="56" y="417"/>
                        <a:pt x="60" y="424"/>
                        <a:pt x="64" y="433"/>
                      </a:cubicBezTo>
                      <a:cubicBezTo>
                        <a:pt x="69" y="443"/>
                        <a:pt x="73" y="452"/>
                        <a:pt x="79" y="462"/>
                      </a:cubicBezTo>
                      <a:cubicBezTo>
                        <a:pt x="80" y="465"/>
                        <a:pt x="82" y="469"/>
                        <a:pt x="85" y="472"/>
                      </a:cubicBezTo>
                      <a:cubicBezTo>
                        <a:pt x="88" y="476"/>
                        <a:pt x="89" y="479"/>
                        <a:pt x="94" y="482"/>
                      </a:cubicBezTo>
                      <a:cubicBezTo>
                        <a:pt x="98" y="484"/>
                        <a:pt x="104" y="484"/>
                        <a:pt x="108" y="482"/>
                      </a:cubicBezTo>
                      <a:cubicBezTo>
                        <a:pt x="113" y="481"/>
                        <a:pt x="115" y="476"/>
                        <a:pt x="118" y="474"/>
                      </a:cubicBezTo>
                      <a:cubicBezTo>
                        <a:pt x="120" y="469"/>
                        <a:pt x="121" y="463"/>
                        <a:pt x="118" y="459"/>
                      </a:cubicBezTo>
                      <a:cubicBezTo>
                        <a:pt x="110" y="443"/>
                        <a:pt x="102" y="427"/>
                        <a:pt x="95" y="411"/>
                      </a:cubicBezTo>
                      <a:cubicBezTo>
                        <a:pt x="88" y="396"/>
                        <a:pt x="83" y="382"/>
                        <a:pt x="78" y="367"/>
                      </a:cubicBezTo>
                      <a:cubicBezTo>
                        <a:pt x="73" y="353"/>
                        <a:pt x="69" y="338"/>
                        <a:pt x="63" y="322"/>
                      </a:cubicBezTo>
                      <a:cubicBezTo>
                        <a:pt x="59" y="307"/>
                        <a:pt x="54" y="293"/>
                        <a:pt x="50" y="277"/>
                      </a:cubicBezTo>
                      <a:cubicBezTo>
                        <a:pt x="48" y="271"/>
                        <a:pt x="47" y="265"/>
                        <a:pt x="46" y="259"/>
                      </a:cubicBezTo>
                      <a:cubicBezTo>
                        <a:pt x="44" y="252"/>
                        <a:pt x="43" y="245"/>
                        <a:pt x="43" y="239"/>
                      </a:cubicBezTo>
                      <a:cubicBezTo>
                        <a:pt x="41" y="226"/>
                        <a:pt x="41" y="211"/>
                        <a:pt x="40" y="198"/>
                      </a:cubicBezTo>
                      <a:cubicBezTo>
                        <a:pt x="38" y="172"/>
                        <a:pt x="38" y="144"/>
                        <a:pt x="38" y="118"/>
                      </a:cubicBezTo>
                      <a:cubicBezTo>
                        <a:pt x="38" y="102"/>
                        <a:pt x="40" y="87"/>
                        <a:pt x="41" y="71"/>
                      </a:cubicBezTo>
                      <a:cubicBezTo>
                        <a:pt x="41" y="64"/>
                        <a:pt x="43" y="55"/>
                        <a:pt x="43" y="48"/>
                      </a:cubicBezTo>
                      <a:cubicBezTo>
                        <a:pt x="51" y="58"/>
                        <a:pt x="59" y="70"/>
                        <a:pt x="66" y="80"/>
                      </a:cubicBezTo>
                      <a:cubicBezTo>
                        <a:pt x="75" y="92"/>
                        <a:pt x="85" y="103"/>
                        <a:pt x="94" y="117"/>
                      </a:cubicBezTo>
                      <a:cubicBezTo>
                        <a:pt x="102" y="130"/>
                        <a:pt x="111" y="143"/>
                        <a:pt x="120" y="156"/>
                      </a:cubicBezTo>
                      <a:cubicBezTo>
                        <a:pt x="127" y="168"/>
                        <a:pt x="136" y="181"/>
                        <a:pt x="143" y="194"/>
                      </a:cubicBezTo>
                      <a:cubicBezTo>
                        <a:pt x="147" y="203"/>
                        <a:pt x="152" y="210"/>
                        <a:pt x="156" y="219"/>
                      </a:cubicBezTo>
                      <a:cubicBezTo>
                        <a:pt x="161" y="227"/>
                        <a:pt x="166" y="236"/>
                        <a:pt x="172" y="245"/>
                      </a:cubicBezTo>
                      <a:cubicBezTo>
                        <a:pt x="181" y="261"/>
                        <a:pt x="190" y="277"/>
                        <a:pt x="198" y="291"/>
                      </a:cubicBezTo>
                      <a:cubicBezTo>
                        <a:pt x="206" y="306"/>
                        <a:pt x="213" y="321"/>
                        <a:pt x="220" y="335"/>
                      </a:cubicBezTo>
                      <a:cubicBezTo>
                        <a:pt x="229" y="353"/>
                        <a:pt x="236" y="369"/>
                        <a:pt x="244" y="386"/>
                      </a:cubicBezTo>
                      <a:cubicBezTo>
                        <a:pt x="258" y="421"/>
                        <a:pt x="270" y="456"/>
                        <a:pt x="282" y="492"/>
                      </a:cubicBezTo>
                      <a:cubicBezTo>
                        <a:pt x="287" y="511"/>
                        <a:pt x="293" y="532"/>
                        <a:pt x="299" y="551"/>
                      </a:cubicBezTo>
                      <a:cubicBezTo>
                        <a:pt x="300" y="558"/>
                        <a:pt x="302" y="567"/>
                        <a:pt x="305" y="574"/>
                      </a:cubicBezTo>
                      <a:cubicBezTo>
                        <a:pt x="306" y="581"/>
                        <a:pt x="308" y="590"/>
                        <a:pt x="309" y="597"/>
                      </a:cubicBezTo>
                      <a:cubicBezTo>
                        <a:pt x="309" y="602"/>
                        <a:pt x="311" y="606"/>
                        <a:pt x="312" y="610"/>
                      </a:cubicBezTo>
                      <a:cubicBezTo>
                        <a:pt x="315" y="615"/>
                        <a:pt x="320" y="617"/>
                        <a:pt x="324" y="618"/>
                      </a:cubicBezTo>
                      <a:cubicBezTo>
                        <a:pt x="329" y="620"/>
                        <a:pt x="334" y="618"/>
                        <a:pt x="337" y="615"/>
                      </a:cubicBezTo>
                      <a:cubicBezTo>
                        <a:pt x="341" y="612"/>
                        <a:pt x="343" y="608"/>
                        <a:pt x="344" y="603"/>
                      </a:cubicBezTo>
                      <a:cubicBezTo>
                        <a:pt x="346" y="600"/>
                        <a:pt x="344" y="594"/>
                        <a:pt x="344" y="592"/>
                      </a:cubicBezTo>
                      <a:cubicBezTo>
                        <a:pt x="344" y="587"/>
                        <a:pt x="343" y="583"/>
                        <a:pt x="343" y="578"/>
                      </a:cubicBezTo>
                      <a:cubicBezTo>
                        <a:pt x="341" y="571"/>
                        <a:pt x="340" y="565"/>
                        <a:pt x="338" y="558"/>
                      </a:cubicBezTo>
                      <a:cubicBezTo>
                        <a:pt x="335" y="543"/>
                        <a:pt x="331" y="529"/>
                        <a:pt x="327" y="514"/>
                      </a:cubicBezTo>
                      <a:cubicBezTo>
                        <a:pt x="322" y="506"/>
                        <a:pt x="321" y="503"/>
                        <a:pt x="319" y="500"/>
                      </a:cubicBezTo>
                      <a:moveTo>
                        <a:pt x="305" y="592"/>
                      </a:moveTo>
                      <a:lnTo>
                        <a:pt x="305" y="592"/>
                      </a:lnTo>
                      <a:moveTo>
                        <a:pt x="196" y="286"/>
                      </a:moveTo>
                      <a:lnTo>
                        <a:pt x="194" y="284"/>
                      </a:lnTo>
                      <a:cubicBezTo>
                        <a:pt x="194" y="284"/>
                        <a:pt x="194" y="286"/>
                        <a:pt x="196" y="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2" name="Google Shape;7752;p27"/>
                <p:cNvSpPr/>
                <p:nvPr/>
              </p:nvSpPr>
              <p:spPr>
                <a:xfrm>
                  <a:off x="5869800" y="4071600"/>
                  <a:ext cx="106560" cy="15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19" extrusionOk="0">
                      <a:moveTo>
                        <a:pt x="285" y="40"/>
                      </a:moveTo>
                      <a:cubicBezTo>
                        <a:pt x="283" y="36"/>
                        <a:pt x="282" y="32"/>
                        <a:pt x="280" y="29"/>
                      </a:cubicBezTo>
                      <a:cubicBezTo>
                        <a:pt x="274" y="17"/>
                        <a:pt x="266" y="5"/>
                        <a:pt x="253" y="1"/>
                      </a:cubicBezTo>
                      <a:cubicBezTo>
                        <a:pt x="251" y="1"/>
                        <a:pt x="250" y="0"/>
                        <a:pt x="248" y="0"/>
                      </a:cubicBezTo>
                      <a:cubicBezTo>
                        <a:pt x="245" y="0"/>
                        <a:pt x="244" y="0"/>
                        <a:pt x="241" y="0"/>
                      </a:cubicBezTo>
                      <a:cubicBezTo>
                        <a:pt x="238" y="0"/>
                        <a:pt x="235" y="1"/>
                        <a:pt x="232" y="3"/>
                      </a:cubicBezTo>
                      <a:cubicBezTo>
                        <a:pt x="229" y="4"/>
                        <a:pt x="226" y="5"/>
                        <a:pt x="223" y="8"/>
                      </a:cubicBezTo>
                      <a:cubicBezTo>
                        <a:pt x="219" y="11"/>
                        <a:pt x="216" y="14"/>
                        <a:pt x="213" y="17"/>
                      </a:cubicBezTo>
                      <a:cubicBezTo>
                        <a:pt x="197" y="30"/>
                        <a:pt x="184" y="45"/>
                        <a:pt x="172" y="59"/>
                      </a:cubicBezTo>
                      <a:cubicBezTo>
                        <a:pt x="161" y="74"/>
                        <a:pt x="148" y="88"/>
                        <a:pt x="137" y="103"/>
                      </a:cubicBezTo>
                      <a:cubicBezTo>
                        <a:pt x="126" y="119"/>
                        <a:pt x="114" y="135"/>
                        <a:pt x="104" y="151"/>
                      </a:cubicBezTo>
                      <a:cubicBezTo>
                        <a:pt x="92" y="167"/>
                        <a:pt x="82" y="185"/>
                        <a:pt x="72" y="202"/>
                      </a:cubicBezTo>
                      <a:cubicBezTo>
                        <a:pt x="63" y="220"/>
                        <a:pt x="54" y="236"/>
                        <a:pt x="47" y="253"/>
                      </a:cubicBezTo>
                      <a:cubicBezTo>
                        <a:pt x="38" y="271"/>
                        <a:pt x="31" y="290"/>
                        <a:pt x="24" y="308"/>
                      </a:cubicBezTo>
                      <a:cubicBezTo>
                        <a:pt x="16" y="326"/>
                        <a:pt x="9" y="345"/>
                        <a:pt x="6" y="364"/>
                      </a:cubicBezTo>
                      <a:cubicBezTo>
                        <a:pt x="5" y="375"/>
                        <a:pt x="2" y="387"/>
                        <a:pt x="0" y="399"/>
                      </a:cubicBezTo>
                      <a:cubicBezTo>
                        <a:pt x="-1" y="409"/>
                        <a:pt x="5" y="418"/>
                        <a:pt x="15" y="419"/>
                      </a:cubicBezTo>
                      <a:cubicBezTo>
                        <a:pt x="25" y="421"/>
                        <a:pt x="34" y="413"/>
                        <a:pt x="35" y="405"/>
                      </a:cubicBezTo>
                      <a:cubicBezTo>
                        <a:pt x="38" y="387"/>
                        <a:pt x="40" y="371"/>
                        <a:pt x="44" y="354"/>
                      </a:cubicBezTo>
                      <a:cubicBezTo>
                        <a:pt x="50" y="336"/>
                        <a:pt x="57" y="319"/>
                        <a:pt x="65" y="301"/>
                      </a:cubicBezTo>
                      <a:cubicBezTo>
                        <a:pt x="70" y="288"/>
                        <a:pt x="76" y="273"/>
                        <a:pt x="84" y="260"/>
                      </a:cubicBezTo>
                      <a:cubicBezTo>
                        <a:pt x="89" y="249"/>
                        <a:pt x="95" y="236"/>
                        <a:pt x="101" y="224"/>
                      </a:cubicBezTo>
                      <a:cubicBezTo>
                        <a:pt x="107" y="212"/>
                        <a:pt x="114" y="201"/>
                        <a:pt x="120" y="190"/>
                      </a:cubicBezTo>
                      <a:cubicBezTo>
                        <a:pt x="136" y="166"/>
                        <a:pt x="152" y="142"/>
                        <a:pt x="171" y="119"/>
                      </a:cubicBezTo>
                      <a:cubicBezTo>
                        <a:pt x="180" y="107"/>
                        <a:pt x="190" y="96"/>
                        <a:pt x="200" y="84"/>
                      </a:cubicBezTo>
                      <a:cubicBezTo>
                        <a:pt x="209" y="74"/>
                        <a:pt x="218" y="64"/>
                        <a:pt x="226" y="55"/>
                      </a:cubicBezTo>
                      <a:cubicBezTo>
                        <a:pt x="232" y="49"/>
                        <a:pt x="238" y="45"/>
                        <a:pt x="244" y="40"/>
                      </a:cubicBezTo>
                      <a:cubicBezTo>
                        <a:pt x="244" y="42"/>
                        <a:pt x="245" y="42"/>
                        <a:pt x="245" y="43"/>
                      </a:cubicBezTo>
                      <a:cubicBezTo>
                        <a:pt x="250" y="54"/>
                        <a:pt x="254" y="65"/>
                        <a:pt x="257" y="77"/>
                      </a:cubicBezTo>
                      <a:cubicBezTo>
                        <a:pt x="258" y="84"/>
                        <a:pt x="260" y="90"/>
                        <a:pt x="261" y="97"/>
                      </a:cubicBezTo>
                      <a:cubicBezTo>
                        <a:pt x="263" y="104"/>
                        <a:pt x="263" y="112"/>
                        <a:pt x="263" y="119"/>
                      </a:cubicBezTo>
                      <a:cubicBezTo>
                        <a:pt x="264" y="134"/>
                        <a:pt x="264" y="148"/>
                        <a:pt x="263" y="163"/>
                      </a:cubicBezTo>
                      <a:cubicBezTo>
                        <a:pt x="263" y="179"/>
                        <a:pt x="261" y="195"/>
                        <a:pt x="260" y="211"/>
                      </a:cubicBezTo>
                      <a:cubicBezTo>
                        <a:pt x="258" y="227"/>
                        <a:pt x="256" y="244"/>
                        <a:pt x="253" y="260"/>
                      </a:cubicBezTo>
                      <a:cubicBezTo>
                        <a:pt x="251" y="276"/>
                        <a:pt x="247" y="291"/>
                        <a:pt x="244" y="307"/>
                      </a:cubicBezTo>
                      <a:cubicBezTo>
                        <a:pt x="241" y="320"/>
                        <a:pt x="238" y="335"/>
                        <a:pt x="234" y="348"/>
                      </a:cubicBezTo>
                      <a:cubicBezTo>
                        <a:pt x="232" y="351"/>
                        <a:pt x="232" y="354"/>
                        <a:pt x="231" y="355"/>
                      </a:cubicBezTo>
                      <a:cubicBezTo>
                        <a:pt x="229" y="359"/>
                        <a:pt x="228" y="364"/>
                        <a:pt x="231" y="370"/>
                      </a:cubicBezTo>
                      <a:cubicBezTo>
                        <a:pt x="232" y="374"/>
                        <a:pt x="236" y="377"/>
                        <a:pt x="239" y="380"/>
                      </a:cubicBezTo>
                      <a:cubicBezTo>
                        <a:pt x="244" y="381"/>
                        <a:pt x="250" y="382"/>
                        <a:pt x="254" y="380"/>
                      </a:cubicBezTo>
                      <a:cubicBezTo>
                        <a:pt x="258" y="379"/>
                        <a:pt x="263" y="374"/>
                        <a:pt x="264" y="371"/>
                      </a:cubicBezTo>
                      <a:cubicBezTo>
                        <a:pt x="270" y="355"/>
                        <a:pt x="274" y="338"/>
                        <a:pt x="277" y="320"/>
                      </a:cubicBezTo>
                      <a:cubicBezTo>
                        <a:pt x="279" y="313"/>
                        <a:pt x="281" y="306"/>
                        <a:pt x="282" y="297"/>
                      </a:cubicBezTo>
                      <a:cubicBezTo>
                        <a:pt x="284" y="288"/>
                        <a:pt x="285" y="279"/>
                        <a:pt x="286" y="271"/>
                      </a:cubicBezTo>
                      <a:cubicBezTo>
                        <a:pt x="293" y="234"/>
                        <a:pt x="296" y="196"/>
                        <a:pt x="296" y="160"/>
                      </a:cubicBezTo>
                      <a:cubicBezTo>
                        <a:pt x="296" y="151"/>
                        <a:pt x="296" y="141"/>
                        <a:pt x="296" y="132"/>
                      </a:cubicBezTo>
                      <a:cubicBezTo>
                        <a:pt x="296" y="123"/>
                        <a:pt x="296" y="113"/>
                        <a:pt x="295" y="104"/>
                      </a:cubicBezTo>
                      <a:cubicBezTo>
                        <a:pt x="293" y="88"/>
                        <a:pt x="290" y="72"/>
                        <a:pt x="286" y="56"/>
                      </a:cubicBezTo>
                      <a:cubicBezTo>
                        <a:pt x="287" y="48"/>
                        <a:pt x="286" y="45"/>
                        <a:pt x="285" y="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3" name="Google Shape;7753;p27"/>
                <p:cNvSpPr/>
                <p:nvPr/>
              </p:nvSpPr>
              <p:spPr>
                <a:xfrm>
                  <a:off x="5790600" y="3998160"/>
                  <a:ext cx="111240" cy="16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66" extrusionOk="0">
                      <a:moveTo>
                        <a:pt x="293" y="376"/>
                      </a:moveTo>
                      <a:cubicBezTo>
                        <a:pt x="287" y="359"/>
                        <a:pt x="282" y="342"/>
                        <a:pt x="274" y="326"/>
                      </a:cubicBezTo>
                      <a:cubicBezTo>
                        <a:pt x="270" y="317"/>
                        <a:pt x="266" y="308"/>
                        <a:pt x="263" y="301"/>
                      </a:cubicBezTo>
                      <a:cubicBezTo>
                        <a:pt x="258" y="292"/>
                        <a:pt x="255" y="285"/>
                        <a:pt x="251" y="276"/>
                      </a:cubicBezTo>
                      <a:cubicBezTo>
                        <a:pt x="247" y="268"/>
                        <a:pt x="242" y="260"/>
                        <a:pt x="238" y="252"/>
                      </a:cubicBezTo>
                      <a:cubicBezTo>
                        <a:pt x="234" y="243"/>
                        <a:pt x="228" y="233"/>
                        <a:pt x="223" y="224"/>
                      </a:cubicBezTo>
                      <a:cubicBezTo>
                        <a:pt x="213" y="208"/>
                        <a:pt x="204" y="193"/>
                        <a:pt x="194" y="177"/>
                      </a:cubicBezTo>
                      <a:cubicBezTo>
                        <a:pt x="184" y="161"/>
                        <a:pt x="174" y="145"/>
                        <a:pt x="164" y="129"/>
                      </a:cubicBezTo>
                      <a:cubicBezTo>
                        <a:pt x="159" y="122"/>
                        <a:pt x="153" y="113"/>
                        <a:pt x="149" y="106"/>
                      </a:cubicBezTo>
                      <a:cubicBezTo>
                        <a:pt x="143" y="99"/>
                        <a:pt x="137" y="91"/>
                        <a:pt x="132" y="84"/>
                      </a:cubicBezTo>
                      <a:cubicBezTo>
                        <a:pt x="124" y="75"/>
                        <a:pt x="117" y="67"/>
                        <a:pt x="108" y="58"/>
                      </a:cubicBezTo>
                      <a:cubicBezTo>
                        <a:pt x="104" y="52"/>
                        <a:pt x="100" y="46"/>
                        <a:pt x="94" y="42"/>
                      </a:cubicBezTo>
                      <a:cubicBezTo>
                        <a:pt x="88" y="35"/>
                        <a:pt x="81" y="29"/>
                        <a:pt x="75" y="21"/>
                      </a:cubicBezTo>
                      <a:cubicBezTo>
                        <a:pt x="72" y="19"/>
                        <a:pt x="69" y="16"/>
                        <a:pt x="66" y="13"/>
                      </a:cubicBezTo>
                      <a:cubicBezTo>
                        <a:pt x="62" y="8"/>
                        <a:pt x="57" y="6"/>
                        <a:pt x="51" y="3"/>
                      </a:cubicBezTo>
                      <a:cubicBezTo>
                        <a:pt x="46" y="1"/>
                        <a:pt x="40" y="0"/>
                        <a:pt x="34" y="0"/>
                      </a:cubicBezTo>
                      <a:cubicBezTo>
                        <a:pt x="31" y="0"/>
                        <a:pt x="27" y="3"/>
                        <a:pt x="24" y="4"/>
                      </a:cubicBezTo>
                      <a:cubicBezTo>
                        <a:pt x="21" y="5"/>
                        <a:pt x="19" y="8"/>
                        <a:pt x="18" y="10"/>
                      </a:cubicBezTo>
                      <a:cubicBezTo>
                        <a:pt x="15" y="13"/>
                        <a:pt x="14" y="16"/>
                        <a:pt x="12" y="20"/>
                      </a:cubicBezTo>
                      <a:cubicBezTo>
                        <a:pt x="11" y="21"/>
                        <a:pt x="11" y="24"/>
                        <a:pt x="9" y="26"/>
                      </a:cubicBezTo>
                      <a:cubicBezTo>
                        <a:pt x="3" y="42"/>
                        <a:pt x="3" y="59"/>
                        <a:pt x="2" y="77"/>
                      </a:cubicBezTo>
                      <a:cubicBezTo>
                        <a:pt x="2" y="84"/>
                        <a:pt x="0" y="93"/>
                        <a:pt x="0" y="100"/>
                      </a:cubicBezTo>
                      <a:cubicBezTo>
                        <a:pt x="0" y="109"/>
                        <a:pt x="0" y="119"/>
                        <a:pt x="0" y="128"/>
                      </a:cubicBezTo>
                      <a:cubicBezTo>
                        <a:pt x="-1" y="156"/>
                        <a:pt x="-1" y="182"/>
                        <a:pt x="2" y="209"/>
                      </a:cubicBezTo>
                      <a:cubicBezTo>
                        <a:pt x="3" y="224"/>
                        <a:pt x="5" y="237"/>
                        <a:pt x="8" y="250"/>
                      </a:cubicBezTo>
                      <a:cubicBezTo>
                        <a:pt x="11" y="265"/>
                        <a:pt x="14" y="281"/>
                        <a:pt x="18" y="295"/>
                      </a:cubicBezTo>
                      <a:cubicBezTo>
                        <a:pt x="19" y="300"/>
                        <a:pt x="24" y="304"/>
                        <a:pt x="27" y="306"/>
                      </a:cubicBezTo>
                      <a:cubicBezTo>
                        <a:pt x="31" y="307"/>
                        <a:pt x="37" y="308"/>
                        <a:pt x="41" y="306"/>
                      </a:cubicBezTo>
                      <a:cubicBezTo>
                        <a:pt x="46" y="305"/>
                        <a:pt x="49" y="300"/>
                        <a:pt x="51" y="297"/>
                      </a:cubicBezTo>
                      <a:cubicBezTo>
                        <a:pt x="53" y="292"/>
                        <a:pt x="53" y="288"/>
                        <a:pt x="51" y="282"/>
                      </a:cubicBezTo>
                      <a:cubicBezTo>
                        <a:pt x="51" y="281"/>
                        <a:pt x="50" y="278"/>
                        <a:pt x="50" y="276"/>
                      </a:cubicBezTo>
                      <a:cubicBezTo>
                        <a:pt x="46" y="255"/>
                        <a:pt x="43" y="231"/>
                        <a:pt x="40" y="209"/>
                      </a:cubicBezTo>
                      <a:cubicBezTo>
                        <a:pt x="37" y="186"/>
                        <a:pt x="37" y="164"/>
                        <a:pt x="38" y="141"/>
                      </a:cubicBezTo>
                      <a:lnTo>
                        <a:pt x="38" y="141"/>
                      </a:lnTo>
                      <a:cubicBezTo>
                        <a:pt x="38" y="131"/>
                        <a:pt x="38" y="121"/>
                        <a:pt x="38" y="110"/>
                      </a:cubicBezTo>
                      <a:cubicBezTo>
                        <a:pt x="38" y="99"/>
                        <a:pt x="40" y="87"/>
                        <a:pt x="40" y="75"/>
                      </a:cubicBezTo>
                      <a:cubicBezTo>
                        <a:pt x="40" y="64"/>
                        <a:pt x="41" y="52"/>
                        <a:pt x="43" y="42"/>
                      </a:cubicBezTo>
                      <a:lnTo>
                        <a:pt x="43" y="42"/>
                      </a:lnTo>
                      <a:cubicBezTo>
                        <a:pt x="46" y="45"/>
                        <a:pt x="48" y="46"/>
                        <a:pt x="50" y="49"/>
                      </a:cubicBezTo>
                      <a:cubicBezTo>
                        <a:pt x="55" y="54"/>
                        <a:pt x="59" y="58"/>
                        <a:pt x="63" y="62"/>
                      </a:cubicBezTo>
                      <a:cubicBezTo>
                        <a:pt x="67" y="67"/>
                        <a:pt x="72" y="72"/>
                        <a:pt x="75" y="77"/>
                      </a:cubicBezTo>
                      <a:cubicBezTo>
                        <a:pt x="79" y="83"/>
                        <a:pt x="84" y="87"/>
                        <a:pt x="89" y="91"/>
                      </a:cubicBezTo>
                      <a:cubicBezTo>
                        <a:pt x="100" y="103"/>
                        <a:pt x="110" y="116"/>
                        <a:pt x="120" y="129"/>
                      </a:cubicBezTo>
                      <a:cubicBezTo>
                        <a:pt x="130" y="142"/>
                        <a:pt x="137" y="157"/>
                        <a:pt x="146" y="170"/>
                      </a:cubicBezTo>
                      <a:cubicBezTo>
                        <a:pt x="155" y="185"/>
                        <a:pt x="165" y="199"/>
                        <a:pt x="174" y="212"/>
                      </a:cubicBezTo>
                      <a:cubicBezTo>
                        <a:pt x="183" y="225"/>
                        <a:pt x="191" y="239"/>
                        <a:pt x="199" y="252"/>
                      </a:cubicBezTo>
                      <a:cubicBezTo>
                        <a:pt x="202" y="258"/>
                        <a:pt x="206" y="263"/>
                        <a:pt x="209" y="271"/>
                      </a:cubicBezTo>
                      <a:cubicBezTo>
                        <a:pt x="213" y="278"/>
                        <a:pt x="216" y="284"/>
                        <a:pt x="219" y="291"/>
                      </a:cubicBezTo>
                      <a:cubicBezTo>
                        <a:pt x="222" y="298"/>
                        <a:pt x="226" y="306"/>
                        <a:pt x="229" y="313"/>
                      </a:cubicBezTo>
                      <a:cubicBezTo>
                        <a:pt x="232" y="320"/>
                        <a:pt x="236" y="327"/>
                        <a:pt x="241" y="336"/>
                      </a:cubicBezTo>
                      <a:cubicBezTo>
                        <a:pt x="247" y="351"/>
                        <a:pt x="253" y="364"/>
                        <a:pt x="257" y="378"/>
                      </a:cubicBezTo>
                      <a:cubicBezTo>
                        <a:pt x="261" y="390"/>
                        <a:pt x="266" y="403"/>
                        <a:pt x="269" y="416"/>
                      </a:cubicBezTo>
                      <a:cubicBezTo>
                        <a:pt x="270" y="422"/>
                        <a:pt x="270" y="428"/>
                        <a:pt x="271" y="434"/>
                      </a:cubicBezTo>
                      <a:cubicBezTo>
                        <a:pt x="271" y="440"/>
                        <a:pt x="273" y="444"/>
                        <a:pt x="273" y="450"/>
                      </a:cubicBezTo>
                      <a:cubicBezTo>
                        <a:pt x="273" y="460"/>
                        <a:pt x="283" y="467"/>
                        <a:pt x="293" y="466"/>
                      </a:cubicBezTo>
                      <a:cubicBezTo>
                        <a:pt x="298" y="466"/>
                        <a:pt x="302" y="464"/>
                        <a:pt x="305" y="459"/>
                      </a:cubicBezTo>
                      <a:cubicBezTo>
                        <a:pt x="308" y="455"/>
                        <a:pt x="309" y="450"/>
                        <a:pt x="309" y="445"/>
                      </a:cubicBezTo>
                      <a:cubicBezTo>
                        <a:pt x="309" y="441"/>
                        <a:pt x="309" y="437"/>
                        <a:pt x="308" y="432"/>
                      </a:cubicBezTo>
                      <a:cubicBezTo>
                        <a:pt x="308" y="428"/>
                        <a:pt x="308" y="424"/>
                        <a:pt x="306" y="418"/>
                      </a:cubicBezTo>
                      <a:cubicBezTo>
                        <a:pt x="305" y="409"/>
                        <a:pt x="304" y="402"/>
                        <a:pt x="301" y="394"/>
                      </a:cubicBezTo>
                      <a:cubicBezTo>
                        <a:pt x="298" y="389"/>
                        <a:pt x="296" y="381"/>
                        <a:pt x="293" y="376"/>
                      </a:cubicBezTo>
                      <a:moveTo>
                        <a:pt x="49" y="30"/>
                      </a:moveTo>
                      <a:lnTo>
                        <a:pt x="49" y="3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4" name="Google Shape;7754;p27"/>
                <p:cNvSpPr/>
                <p:nvPr/>
              </p:nvSpPr>
              <p:spPr>
                <a:xfrm>
                  <a:off x="5865840" y="3956760"/>
                  <a:ext cx="90000" cy="13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84" extrusionOk="0">
                      <a:moveTo>
                        <a:pt x="230" y="42"/>
                      </a:moveTo>
                      <a:cubicBezTo>
                        <a:pt x="226" y="29"/>
                        <a:pt x="218" y="17"/>
                        <a:pt x="208" y="8"/>
                      </a:cubicBezTo>
                      <a:cubicBezTo>
                        <a:pt x="199" y="2"/>
                        <a:pt x="189" y="-2"/>
                        <a:pt x="179" y="0"/>
                      </a:cubicBezTo>
                      <a:cubicBezTo>
                        <a:pt x="172" y="1"/>
                        <a:pt x="164" y="5"/>
                        <a:pt x="159" y="10"/>
                      </a:cubicBezTo>
                      <a:cubicBezTo>
                        <a:pt x="151" y="16"/>
                        <a:pt x="144" y="23"/>
                        <a:pt x="138" y="30"/>
                      </a:cubicBezTo>
                      <a:cubicBezTo>
                        <a:pt x="132" y="39"/>
                        <a:pt x="127" y="46"/>
                        <a:pt x="122" y="55"/>
                      </a:cubicBezTo>
                      <a:cubicBezTo>
                        <a:pt x="113" y="71"/>
                        <a:pt x="105" y="87"/>
                        <a:pt x="96" y="102"/>
                      </a:cubicBezTo>
                      <a:cubicBezTo>
                        <a:pt x="92" y="109"/>
                        <a:pt x="87" y="116"/>
                        <a:pt x="83" y="123"/>
                      </a:cubicBezTo>
                      <a:cubicBezTo>
                        <a:pt x="78" y="132"/>
                        <a:pt x="74" y="139"/>
                        <a:pt x="70" y="148"/>
                      </a:cubicBezTo>
                      <a:cubicBezTo>
                        <a:pt x="61" y="164"/>
                        <a:pt x="54" y="182"/>
                        <a:pt x="46" y="198"/>
                      </a:cubicBezTo>
                      <a:cubicBezTo>
                        <a:pt x="39" y="214"/>
                        <a:pt x="33" y="230"/>
                        <a:pt x="27" y="246"/>
                      </a:cubicBezTo>
                      <a:cubicBezTo>
                        <a:pt x="20" y="265"/>
                        <a:pt x="14" y="284"/>
                        <a:pt x="10" y="304"/>
                      </a:cubicBezTo>
                      <a:cubicBezTo>
                        <a:pt x="7" y="314"/>
                        <a:pt x="6" y="324"/>
                        <a:pt x="3" y="335"/>
                      </a:cubicBezTo>
                      <a:cubicBezTo>
                        <a:pt x="1" y="343"/>
                        <a:pt x="0" y="352"/>
                        <a:pt x="0" y="362"/>
                      </a:cubicBezTo>
                      <a:cubicBezTo>
                        <a:pt x="0" y="367"/>
                        <a:pt x="0" y="373"/>
                        <a:pt x="3" y="375"/>
                      </a:cubicBezTo>
                      <a:cubicBezTo>
                        <a:pt x="6" y="380"/>
                        <a:pt x="10" y="382"/>
                        <a:pt x="14" y="383"/>
                      </a:cubicBezTo>
                      <a:cubicBezTo>
                        <a:pt x="19" y="385"/>
                        <a:pt x="25" y="383"/>
                        <a:pt x="27" y="380"/>
                      </a:cubicBezTo>
                      <a:cubicBezTo>
                        <a:pt x="30" y="377"/>
                        <a:pt x="35" y="373"/>
                        <a:pt x="35" y="368"/>
                      </a:cubicBezTo>
                      <a:cubicBezTo>
                        <a:pt x="35" y="362"/>
                        <a:pt x="36" y="356"/>
                        <a:pt x="36" y="351"/>
                      </a:cubicBezTo>
                      <a:cubicBezTo>
                        <a:pt x="38" y="343"/>
                        <a:pt x="39" y="336"/>
                        <a:pt x="41" y="329"/>
                      </a:cubicBezTo>
                      <a:cubicBezTo>
                        <a:pt x="44" y="316"/>
                        <a:pt x="46" y="303"/>
                        <a:pt x="51" y="289"/>
                      </a:cubicBezTo>
                      <a:cubicBezTo>
                        <a:pt x="55" y="273"/>
                        <a:pt x="61" y="257"/>
                        <a:pt x="67" y="241"/>
                      </a:cubicBezTo>
                      <a:cubicBezTo>
                        <a:pt x="73" y="224"/>
                        <a:pt x="80" y="208"/>
                        <a:pt x="87" y="192"/>
                      </a:cubicBezTo>
                      <a:cubicBezTo>
                        <a:pt x="95" y="176"/>
                        <a:pt x="103" y="158"/>
                        <a:pt x="112" y="142"/>
                      </a:cubicBezTo>
                      <a:cubicBezTo>
                        <a:pt x="116" y="135"/>
                        <a:pt x="121" y="128"/>
                        <a:pt x="125" y="119"/>
                      </a:cubicBezTo>
                      <a:cubicBezTo>
                        <a:pt x="129" y="112"/>
                        <a:pt x="134" y="103"/>
                        <a:pt x="138" y="94"/>
                      </a:cubicBezTo>
                      <a:cubicBezTo>
                        <a:pt x="146" y="83"/>
                        <a:pt x="151" y="69"/>
                        <a:pt x="159" y="58"/>
                      </a:cubicBezTo>
                      <a:cubicBezTo>
                        <a:pt x="163" y="51"/>
                        <a:pt x="167" y="45"/>
                        <a:pt x="173" y="39"/>
                      </a:cubicBezTo>
                      <a:cubicBezTo>
                        <a:pt x="176" y="36"/>
                        <a:pt x="179" y="35"/>
                        <a:pt x="182" y="33"/>
                      </a:cubicBezTo>
                      <a:lnTo>
                        <a:pt x="182" y="33"/>
                      </a:lnTo>
                      <a:cubicBezTo>
                        <a:pt x="183" y="33"/>
                        <a:pt x="183" y="35"/>
                        <a:pt x="185" y="35"/>
                      </a:cubicBezTo>
                      <a:cubicBezTo>
                        <a:pt x="186" y="36"/>
                        <a:pt x="188" y="37"/>
                        <a:pt x="189" y="40"/>
                      </a:cubicBezTo>
                      <a:cubicBezTo>
                        <a:pt x="194" y="48"/>
                        <a:pt x="196" y="56"/>
                        <a:pt x="198" y="64"/>
                      </a:cubicBezTo>
                      <a:cubicBezTo>
                        <a:pt x="205" y="97"/>
                        <a:pt x="210" y="131"/>
                        <a:pt x="211" y="164"/>
                      </a:cubicBezTo>
                      <a:cubicBezTo>
                        <a:pt x="213" y="182"/>
                        <a:pt x="213" y="199"/>
                        <a:pt x="214" y="215"/>
                      </a:cubicBezTo>
                      <a:cubicBezTo>
                        <a:pt x="215" y="224"/>
                        <a:pt x="215" y="233"/>
                        <a:pt x="215" y="241"/>
                      </a:cubicBezTo>
                      <a:cubicBezTo>
                        <a:pt x="215" y="250"/>
                        <a:pt x="215" y="260"/>
                        <a:pt x="215" y="269"/>
                      </a:cubicBezTo>
                      <a:cubicBezTo>
                        <a:pt x="215" y="282"/>
                        <a:pt x="214" y="295"/>
                        <a:pt x="213" y="308"/>
                      </a:cubicBezTo>
                      <a:cubicBezTo>
                        <a:pt x="211" y="317"/>
                        <a:pt x="211" y="327"/>
                        <a:pt x="208" y="336"/>
                      </a:cubicBezTo>
                      <a:cubicBezTo>
                        <a:pt x="204" y="343"/>
                        <a:pt x="204" y="355"/>
                        <a:pt x="213" y="361"/>
                      </a:cubicBezTo>
                      <a:lnTo>
                        <a:pt x="213" y="361"/>
                      </a:lnTo>
                      <a:cubicBezTo>
                        <a:pt x="217" y="364"/>
                        <a:pt x="224" y="367"/>
                        <a:pt x="230" y="364"/>
                      </a:cubicBezTo>
                      <a:cubicBezTo>
                        <a:pt x="233" y="362"/>
                        <a:pt x="236" y="361"/>
                        <a:pt x="237" y="358"/>
                      </a:cubicBezTo>
                      <a:cubicBezTo>
                        <a:pt x="240" y="355"/>
                        <a:pt x="240" y="352"/>
                        <a:pt x="242" y="349"/>
                      </a:cubicBezTo>
                      <a:cubicBezTo>
                        <a:pt x="242" y="348"/>
                        <a:pt x="242" y="348"/>
                        <a:pt x="243" y="346"/>
                      </a:cubicBezTo>
                      <a:cubicBezTo>
                        <a:pt x="245" y="342"/>
                        <a:pt x="245" y="339"/>
                        <a:pt x="245" y="335"/>
                      </a:cubicBezTo>
                      <a:cubicBezTo>
                        <a:pt x="246" y="326"/>
                        <a:pt x="247" y="317"/>
                        <a:pt x="247" y="310"/>
                      </a:cubicBezTo>
                      <a:cubicBezTo>
                        <a:pt x="249" y="291"/>
                        <a:pt x="250" y="272"/>
                        <a:pt x="250" y="252"/>
                      </a:cubicBezTo>
                      <a:cubicBezTo>
                        <a:pt x="250" y="243"/>
                        <a:pt x="250" y="234"/>
                        <a:pt x="250" y="225"/>
                      </a:cubicBezTo>
                      <a:cubicBezTo>
                        <a:pt x="249" y="217"/>
                        <a:pt x="249" y="208"/>
                        <a:pt x="247" y="198"/>
                      </a:cubicBezTo>
                      <a:cubicBezTo>
                        <a:pt x="246" y="180"/>
                        <a:pt x="246" y="163"/>
                        <a:pt x="245" y="145"/>
                      </a:cubicBezTo>
                      <a:cubicBezTo>
                        <a:pt x="243" y="128"/>
                        <a:pt x="242" y="110"/>
                        <a:pt x="239" y="94"/>
                      </a:cubicBezTo>
                      <a:cubicBezTo>
                        <a:pt x="236" y="80"/>
                        <a:pt x="234" y="64"/>
                        <a:pt x="230" y="49"/>
                      </a:cubicBezTo>
                      <a:cubicBezTo>
                        <a:pt x="233" y="49"/>
                        <a:pt x="231" y="45"/>
                        <a:pt x="230" y="42"/>
                      </a:cubicBezTo>
                      <a:moveTo>
                        <a:pt x="188" y="36"/>
                      </a:moveTo>
                      <a:lnTo>
                        <a:pt x="186" y="36"/>
                      </a:lnTo>
                      <a:lnTo>
                        <a:pt x="186" y="36"/>
                      </a:lnTo>
                      <a:lnTo>
                        <a:pt x="188" y="36"/>
                      </a:lnTo>
                      <a:moveTo>
                        <a:pt x="188" y="37"/>
                      </a:moveTo>
                      <a:cubicBezTo>
                        <a:pt x="188" y="37"/>
                        <a:pt x="186" y="37"/>
                        <a:pt x="188" y="37"/>
                      </a:cubicBezTo>
                      <a:moveTo>
                        <a:pt x="186" y="37"/>
                      </a:moveTo>
                      <a:cubicBezTo>
                        <a:pt x="186" y="36"/>
                        <a:pt x="186" y="36"/>
                        <a:pt x="186" y="37"/>
                      </a:cubicBezTo>
                      <a:moveTo>
                        <a:pt x="52" y="292"/>
                      </a:moveTo>
                      <a:cubicBezTo>
                        <a:pt x="52" y="294"/>
                        <a:pt x="52" y="294"/>
                        <a:pt x="51" y="295"/>
                      </a:cubicBezTo>
                      <a:cubicBezTo>
                        <a:pt x="52" y="294"/>
                        <a:pt x="52" y="294"/>
                        <a:pt x="52" y="2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5" name="Google Shape;7755;p27"/>
                <p:cNvSpPr/>
                <p:nvPr/>
              </p:nvSpPr>
              <p:spPr>
                <a:xfrm>
                  <a:off x="5811120" y="3872520"/>
                  <a:ext cx="93960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429" extrusionOk="0">
                      <a:moveTo>
                        <a:pt x="239" y="279"/>
                      </a:moveTo>
                      <a:cubicBezTo>
                        <a:pt x="233" y="261"/>
                        <a:pt x="228" y="246"/>
                        <a:pt x="222" y="228"/>
                      </a:cubicBezTo>
                      <a:cubicBezTo>
                        <a:pt x="216" y="211"/>
                        <a:pt x="209" y="191"/>
                        <a:pt x="200" y="174"/>
                      </a:cubicBezTo>
                      <a:cubicBezTo>
                        <a:pt x="193" y="156"/>
                        <a:pt x="184" y="140"/>
                        <a:pt x="175" y="123"/>
                      </a:cubicBezTo>
                      <a:cubicBezTo>
                        <a:pt x="166" y="105"/>
                        <a:pt x="156" y="88"/>
                        <a:pt x="146" y="70"/>
                      </a:cubicBezTo>
                      <a:cubicBezTo>
                        <a:pt x="142" y="62"/>
                        <a:pt x="136" y="54"/>
                        <a:pt x="130" y="47"/>
                      </a:cubicBezTo>
                      <a:cubicBezTo>
                        <a:pt x="124" y="37"/>
                        <a:pt x="117" y="28"/>
                        <a:pt x="108" y="19"/>
                      </a:cubicBezTo>
                      <a:cubicBezTo>
                        <a:pt x="104" y="15"/>
                        <a:pt x="98" y="11"/>
                        <a:pt x="92" y="6"/>
                      </a:cubicBezTo>
                      <a:cubicBezTo>
                        <a:pt x="86" y="3"/>
                        <a:pt x="82" y="2"/>
                        <a:pt x="76" y="0"/>
                      </a:cubicBezTo>
                      <a:cubicBezTo>
                        <a:pt x="69" y="-1"/>
                        <a:pt x="63" y="0"/>
                        <a:pt x="56" y="2"/>
                      </a:cubicBezTo>
                      <a:cubicBezTo>
                        <a:pt x="54" y="2"/>
                        <a:pt x="54" y="3"/>
                        <a:pt x="53" y="3"/>
                      </a:cubicBezTo>
                      <a:cubicBezTo>
                        <a:pt x="50" y="5"/>
                        <a:pt x="48" y="6"/>
                        <a:pt x="47" y="8"/>
                      </a:cubicBezTo>
                      <a:cubicBezTo>
                        <a:pt x="44" y="11"/>
                        <a:pt x="41" y="14"/>
                        <a:pt x="38" y="18"/>
                      </a:cubicBezTo>
                      <a:cubicBezTo>
                        <a:pt x="32" y="27"/>
                        <a:pt x="29" y="38"/>
                        <a:pt x="27" y="49"/>
                      </a:cubicBezTo>
                      <a:cubicBezTo>
                        <a:pt x="24" y="57"/>
                        <a:pt x="24" y="66"/>
                        <a:pt x="22" y="75"/>
                      </a:cubicBezTo>
                      <a:cubicBezTo>
                        <a:pt x="21" y="83"/>
                        <a:pt x="19" y="92"/>
                        <a:pt x="19" y="101"/>
                      </a:cubicBezTo>
                      <a:cubicBezTo>
                        <a:pt x="16" y="120"/>
                        <a:pt x="15" y="139"/>
                        <a:pt x="12" y="156"/>
                      </a:cubicBezTo>
                      <a:cubicBezTo>
                        <a:pt x="6" y="194"/>
                        <a:pt x="0" y="234"/>
                        <a:pt x="0" y="271"/>
                      </a:cubicBezTo>
                      <a:cubicBezTo>
                        <a:pt x="0" y="290"/>
                        <a:pt x="0" y="309"/>
                        <a:pt x="2" y="328"/>
                      </a:cubicBezTo>
                      <a:cubicBezTo>
                        <a:pt x="3" y="338"/>
                        <a:pt x="5" y="350"/>
                        <a:pt x="6" y="360"/>
                      </a:cubicBezTo>
                      <a:cubicBezTo>
                        <a:pt x="6" y="365"/>
                        <a:pt x="8" y="369"/>
                        <a:pt x="8" y="373"/>
                      </a:cubicBezTo>
                      <a:cubicBezTo>
                        <a:pt x="9" y="379"/>
                        <a:pt x="9" y="385"/>
                        <a:pt x="10" y="392"/>
                      </a:cubicBezTo>
                      <a:cubicBezTo>
                        <a:pt x="10" y="391"/>
                        <a:pt x="9" y="389"/>
                        <a:pt x="9" y="388"/>
                      </a:cubicBezTo>
                      <a:cubicBezTo>
                        <a:pt x="10" y="394"/>
                        <a:pt x="12" y="401"/>
                        <a:pt x="13" y="407"/>
                      </a:cubicBezTo>
                      <a:cubicBezTo>
                        <a:pt x="15" y="410"/>
                        <a:pt x="15" y="414"/>
                        <a:pt x="16" y="417"/>
                      </a:cubicBezTo>
                      <a:cubicBezTo>
                        <a:pt x="18" y="421"/>
                        <a:pt x="22" y="426"/>
                        <a:pt x="25" y="427"/>
                      </a:cubicBezTo>
                      <a:cubicBezTo>
                        <a:pt x="29" y="429"/>
                        <a:pt x="36" y="429"/>
                        <a:pt x="40" y="427"/>
                      </a:cubicBezTo>
                      <a:cubicBezTo>
                        <a:pt x="45" y="426"/>
                        <a:pt x="47" y="421"/>
                        <a:pt x="50" y="419"/>
                      </a:cubicBezTo>
                      <a:cubicBezTo>
                        <a:pt x="53" y="414"/>
                        <a:pt x="51" y="410"/>
                        <a:pt x="50" y="404"/>
                      </a:cubicBezTo>
                      <a:cubicBezTo>
                        <a:pt x="50" y="401"/>
                        <a:pt x="48" y="400"/>
                        <a:pt x="48" y="397"/>
                      </a:cubicBezTo>
                      <a:cubicBezTo>
                        <a:pt x="48" y="398"/>
                        <a:pt x="48" y="398"/>
                        <a:pt x="50" y="400"/>
                      </a:cubicBezTo>
                      <a:cubicBezTo>
                        <a:pt x="48" y="394"/>
                        <a:pt x="47" y="388"/>
                        <a:pt x="45" y="382"/>
                      </a:cubicBezTo>
                      <a:lnTo>
                        <a:pt x="45" y="384"/>
                      </a:lnTo>
                      <a:cubicBezTo>
                        <a:pt x="44" y="375"/>
                        <a:pt x="43" y="365"/>
                        <a:pt x="41" y="356"/>
                      </a:cubicBezTo>
                      <a:cubicBezTo>
                        <a:pt x="40" y="346"/>
                        <a:pt x="38" y="336"/>
                        <a:pt x="38" y="325"/>
                      </a:cubicBezTo>
                      <a:cubicBezTo>
                        <a:pt x="37" y="308"/>
                        <a:pt x="37" y="289"/>
                        <a:pt x="37" y="271"/>
                      </a:cubicBezTo>
                      <a:cubicBezTo>
                        <a:pt x="38" y="252"/>
                        <a:pt x="38" y="235"/>
                        <a:pt x="41" y="216"/>
                      </a:cubicBezTo>
                      <a:cubicBezTo>
                        <a:pt x="43" y="197"/>
                        <a:pt x="45" y="180"/>
                        <a:pt x="48" y="161"/>
                      </a:cubicBezTo>
                      <a:cubicBezTo>
                        <a:pt x="51" y="143"/>
                        <a:pt x="54" y="124"/>
                        <a:pt x="56" y="107"/>
                      </a:cubicBezTo>
                      <a:cubicBezTo>
                        <a:pt x="57" y="98"/>
                        <a:pt x="59" y="89"/>
                        <a:pt x="60" y="81"/>
                      </a:cubicBezTo>
                      <a:cubicBezTo>
                        <a:pt x="61" y="72"/>
                        <a:pt x="63" y="63"/>
                        <a:pt x="64" y="54"/>
                      </a:cubicBezTo>
                      <a:lnTo>
                        <a:pt x="64" y="53"/>
                      </a:lnTo>
                      <a:cubicBezTo>
                        <a:pt x="66" y="49"/>
                        <a:pt x="67" y="44"/>
                        <a:pt x="69" y="40"/>
                      </a:cubicBezTo>
                      <a:lnTo>
                        <a:pt x="70" y="38"/>
                      </a:lnTo>
                      <a:lnTo>
                        <a:pt x="72" y="38"/>
                      </a:lnTo>
                      <a:cubicBezTo>
                        <a:pt x="73" y="38"/>
                        <a:pt x="76" y="40"/>
                        <a:pt x="78" y="41"/>
                      </a:cubicBezTo>
                      <a:cubicBezTo>
                        <a:pt x="80" y="43"/>
                        <a:pt x="83" y="46"/>
                        <a:pt x="86" y="49"/>
                      </a:cubicBezTo>
                      <a:cubicBezTo>
                        <a:pt x="94" y="57"/>
                        <a:pt x="102" y="68"/>
                        <a:pt x="107" y="78"/>
                      </a:cubicBezTo>
                      <a:cubicBezTo>
                        <a:pt x="113" y="89"/>
                        <a:pt x="118" y="97"/>
                        <a:pt x="124" y="107"/>
                      </a:cubicBezTo>
                      <a:cubicBezTo>
                        <a:pt x="133" y="121"/>
                        <a:pt x="142" y="137"/>
                        <a:pt x="149" y="153"/>
                      </a:cubicBezTo>
                      <a:cubicBezTo>
                        <a:pt x="153" y="161"/>
                        <a:pt x="157" y="169"/>
                        <a:pt x="161" y="178"/>
                      </a:cubicBezTo>
                      <a:cubicBezTo>
                        <a:pt x="166" y="187"/>
                        <a:pt x="168" y="194"/>
                        <a:pt x="172" y="203"/>
                      </a:cubicBezTo>
                      <a:cubicBezTo>
                        <a:pt x="179" y="220"/>
                        <a:pt x="187" y="239"/>
                        <a:pt x="193" y="258"/>
                      </a:cubicBezTo>
                      <a:cubicBezTo>
                        <a:pt x="198" y="276"/>
                        <a:pt x="204" y="292"/>
                        <a:pt x="210" y="309"/>
                      </a:cubicBezTo>
                      <a:cubicBezTo>
                        <a:pt x="214" y="324"/>
                        <a:pt x="219" y="338"/>
                        <a:pt x="222" y="352"/>
                      </a:cubicBezTo>
                      <a:cubicBezTo>
                        <a:pt x="223" y="359"/>
                        <a:pt x="225" y="366"/>
                        <a:pt x="225" y="373"/>
                      </a:cubicBezTo>
                      <a:cubicBezTo>
                        <a:pt x="225" y="378"/>
                        <a:pt x="228" y="382"/>
                        <a:pt x="232" y="385"/>
                      </a:cubicBezTo>
                      <a:cubicBezTo>
                        <a:pt x="236" y="388"/>
                        <a:pt x="241" y="389"/>
                        <a:pt x="245" y="389"/>
                      </a:cubicBezTo>
                      <a:cubicBezTo>
                        <a:pt x="249" y="389"/>
                        <a:pt x="254" y="387"/>
                        <a:pt x="257" y="382"/>
                      </a:cubicBezTo>
                      <a:cubicBezTo>
                        <a:pt x="260" y="378"/>
                        <a:pt x="261" y="373"/>
                        <a:pt x="261" y="369"/>
                      </a:cubicBezTo>
                      <a:cubicBezTo>
                        <a:pt x="261" y="356"/>
                        <a:pt x="257" y="344"/>
                        <a:pt x="254" y="331"/>
                      </a:cubicBezTo>
                      <a:cubicBezTo>
                        <a:pt x="252" y="327"/>
                        <a:pt x="251" y="322"/>
                        <a:pt x="249" y="317"/>
                      </a:cubicBezTo>
                      <a:cubicBezTo>
                        <a:pt x="247" y="303"/>
                        <a:pt x="244" y="292"/>
                        <a:pt x="239" y="279"/>
                      </a:cubicBezTo>
                      <a:moveTo>
                        <a:pt x="222" y="346"/>
                      </a:moveTo>
                      <a:lnTo>
                        <a:pt x="222" y="347"/>
                      </a:lnTo>
                      <a:lnTo>
                        <a:pt x="222" y="346"/>
                      </a:lnTo>
                      <a:moveTo>
                        <a:pt x="73" y="37"/>
                      </a:moveTo>
                      <a:cubicBezTo>
                        <a:pt x="72" y="37"/>
                        <a:pt x="72" y="37"/>
                        <a:pt x="70" y="37"/>
                      </a:cubicBezTo>
                      <a:cubicBezTo>
                        <a:pt x="72" y="37"/>
                        <a:pt x="73" y="37"/>
                        <a:pt x="73" y="37"/>
                      </a:cubicBezTo>
                      <a:moveTo>
                        <a:pt x="70" y="38"/>
                      </a:moveTo>
                      <a:lnTo>
                        <a:pt x="69" y="40"/>
                      </a:lnTo>
                      <a:cubicBezTo>
                        <a:pt x="69" y="38"/>
                        <a:pt x="69" y="38"/>
                        <a:pt x="70" y="38"/>
                      </a:cubicBezTo>
                      <a:moveTo>
                        <a:pt x="44" y="381"/>
                      </a:moveTo>
                      <a:lnTo>
                        <a:pt x="44" y="382"/>
                      </a:lnTo>
                      <a:cubicBezTo>
                        <a:pt x="45" y="382"/>
                        <a:pt x="45" y="381"/>
                        <a:pt x="44" y="381"/>
                      </a:cubicBezTo>
                      <a:moveTo>
                        <a:pt x="15" y="410"/>
                      </a:moveTo>
                      <a:lnTo>
                        <a:pt x="15" y="408"/>
                      </a:lnTo>
                      <a:cubicBezTo>
                        <a:pt x="15" y="407"/>
                        <a:pt x="15" y="407"/>
                        <a:pt x="15" y="405"/>
                      </a:cubicBezTo>
                      <a:cubicBezTo>
                        <a:pt x="15" y="407"/>
                        <a:pt x="15" y="408"/>
                        <a:pt x="15" y="4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6" name="Google Shape;7756;p27"/>
                <p:cNvSpPr/>
                <p:nvPr/>
              </p:nvSpPr>
              <p:spPr>
                <a:xfrm>
                  <a:off x="5844240" y="3804840"/>
                  <a:ext cx="87840" cy="16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1" extrusionOk="0">
                      <a:moveTo>
                        <a:pt x="217" y="237"/>
                      </a:moveTo>
                      <a:cubicBezTo>
                        <a:pt x="213" y="222"/>
                        <a:pt x="208" y="207"/>
                        <a:pt x="203" y="194"/>
                      </a:cubicBezTo>
                      <a:cubicBezTo>
                        <a:pt x="198" y="180"/>
                        <a:pt x="192" y="167"/>
                        <a:pt x="187" y="152"/>
                      </a:cubicBezTo>
                      <a:cubicBezTo>
                        <a:pt x="181" y="137"/>
                        <a:pt x="175" y="123"/>
                        <a:pt x="169" y="110"/>
                      </a:cubicBezTo>
                      <a:cubicBezTo>
                        <a:pt x="166" y="102"/>
                        <a:pt x="163" y="95"/>
                        <a:pt x="159" y="89"/>
                      </a:cubicBezTo>
                      <a:cubicBezTo>
                        <a:pt x="156" y="82"/>
                        <a:pt x="152" y="76"/>
                        <a:pt x="147" y="69"/>
                      </a:cubicBezTo>
                      <a:cubicBezTo>
                        <a:pt x="143" y="60"/>
                        <a:pt x="138" y="53"/>
                        <a:pt x="134" y="44"/>
                      </a:cubicBezTo>
                      <a:cubicBezTo>
                        <a:pt x="131" y="40"/>
                        <a:pt x="128" y="34"/>
                        <a:pt x="125" y="30"/>
                      </a:cubicBezTo>
                      <a:cubicBezTo>
                        <a:pt x="121" y="22"/>
                        <a:pt x="115" y="17"/>
                        <a:pt x="108" y="11"/>
                      </a:cubicBezTo>
                      <a:cubicBezTo>
                        <a:pt x="104" y="8"/>
                        <a:pt x="99" y="5"/>
                        <a:pt x="93" y="2"/>
                      </a:cubicBezTo>
                      <a:cubicBezTo>
                        <a:pt x="89" y="1"/>
                        <a:pt x="86" y="-1"/>
                        <a:pt x="82" y="1"/>
                      </a:cubicBezTo>
                      <a:cubicBezTo>
                        <a:pt x="79" y="1"/>
                        <a:pt x="76" y="2"/>
                        <a:pt x="73" y="2"/>
                      </a:cubicBezTo>
                      <a:cubicBezTo>
                        <a:pt x="69" y="3"/>
                        <a:pt x="64" y="8"/>
                        <a:pt x="61" y="11"/>
                      </a:cubicBezTo>
                      <a:cubicBezTo>
                        <a:pt x="60" y="14"/>
                        <a:pt x="57" y="17"/>
                        <a:pt x="55" y="19"/>
                      </a:cubicBezTo>
                      <a:cubicBezTo>
                        <a:pt x="51" y="27"/>
                        <a:pt x="48" y="35"/>
                        <a:pt x="45" y="43"/>
                      </a:cubicBezTo>
                      <a:cubicBezTo>
                        <a:pt x="39" y="59"/>
                        <a:pt x="34" y="76"/>
                        <a:pt x="29" y="92"/>
                      </a:cubicBezTo>
                      <a:cubicBezTo>
                        <a:pt x="23" y="111"/>
                        <a:pt x="16" y="130"/>
                        <a:pt x="12" y="149"/>
                      </a:cubicBezTo>
                      <a:cubicBezTo>
                        <a:pt x="9" y="162"/>
                        <a:pt x="6" y="174"/>
                        <a:pt x="4" y="187"/>
                      </a:cubicBezTo>
                      <a:cubicBezTo>
                        <a:pt x="3" y="194"/>
                        <a:pt x="3" y="202"/>
                        <a:pt x="2" y="209"/>
                      </a:cubicBezTo>
                      <a:cubicBezTo>
                        <a:pt x="0" y="218"/>
                        <a:pt x="0" y="225"/>
                        <a:pt x="0" y="234"/>
                      </a:cubicBezTo>
                      <a:cubicBezTo>
                        <a:pt x="0" y="238"/>
                        <a:pt x="3" y="244"/>
                        <a:pt x="7" y="245"/>
                      </a:cubicBezTo>
                      <a:cubicBezTo>
                        <a:pt x="12" y="248"/>
                        <a:pt x="16" y="250"/>
                        <a:pt x="20" y="250"/>
                      </a:cubicBezTo>
                      <a:cubicBezTo>
                        <a:pt x="25" y="250"/>
                        <a:pt x="29" y="247"/>
                        <a:pt x="32" y="242"/>
                      </a:cubicBezTo>
                      <a:cubicBezTo>
                        <a:pt x="34" y="241"/>
                        <a:pt x="34" y="239"/>
                        <a:pt x="35" y="238"/>
                      </a:cubicBezTo>
                      <a:cubicBezTo>
                        <a:pt x="37" y="235"/>
                        <a:pt x="37" y="232"/>
                        <a:pt x="37" y="229"/>
                      </a:cubicBezTo>
                      <a:lnTo>
                        <a:pt x="37" y="229"/>
                      </a:lnTo>
                      <a:cubicBezTo>
                        <a:pt x="37" y="226"/>
                        <a:pt x="37" y="222"/>
                        <a:pt x="37" y="219"/>
                      </a:cubicBezTo>
                      <a:cubicBezTo>
                        <a:pt x="37" y="215"/>
                        <a:pt x="38" y="209"/>
                        <a:pt x="38" y="204"/>
                      </a:cubicBezTo>
                      <a:cubicBezTo>
                        <a:pt x="39" y="196"/>
                        <a:pt x="41" y="187"/>
                        <a:pt x="42" y="178"/>
                      </a:cubicBezTo>
                      <a:cubicBezTo>
                        <a:pt x="45" y="162"/>
                        <a:pt x="50" y="146"/>
                        <a:pt x="54" y="132"/>
                      </a:cubicBezTo>
                      <a:cubicBezTo>
                        <a:pt x="60" y="114"/>
                        <a:pt x="66" y="98"/>
                        <a:pt x="70" y="81"/>
                      </a:cubicBezTo>
                      <a:cubicBezTo>
                        <a:pt x="73" y="72"/>
                        <a:pt x="76" y="63"/>
                        <a:pt x="79" y="56"/>
                      </a:cubicBezTo>
                      <a:cubicBezTo>
                        <a:pt x="80" y="50"/>
                        <a:pt x="83" y="44"/>
                        <a:pt x="86" y="38"/>
                      </a:cubicBezTo>
                      <a:lnTo>
                        <a:pt x="87" y="40"/>
                      </a:lnTo>
                      <a:cubicBezTo>
                        <a:pt x="92" y="46"/>
                        <a:pt x="96" y="51"/>
                        <a:pt x="99" y="57"/>
                      </a:cubicBezTo>
                      <a:cubicBezTo>
                        <a:pt x="105" y="69"/>
                        <a:pt x="111" y="81"/>
                        <a:pt x="118" y="92"/>
                      </a:cubicBezTo>
                      <a:cubicBezTo>
                        <a:pt x="136" y="124"/>
                        <a:pt x="149" y="159"/>
                        <a:pt x="160" y="193"/>
                      </a:cubicBezTo>
                      <a:cubicBezTo>
                        <a:pt x="166" y="210"/>
                        <a:pt x="172" y="227"/>
                        <a:pt x="178" y="244"/>
                      </a:cubicBezTo>
                      <a:cubicBezTo>
                        <a:pt x="184" y="262"/>
                        <a:pt x="189" y="279"/>
                        <a:pt x="194" y="296"/>
                      </a:cubicBezTo>
                      <a:cubicBezTo>
                        <a:pt x="194" y="298"/>
                        <a:pt x="195" y="299"/>
                        <a:pt x="195" y="302"/>
                      </a:cubicBezTo>
                      <a:cubicBezTo>
                        <a:pt x="198" y="314"/>
                        <a:pt x="200" y="325"/>
                        <a:pt x="201" y="337"/>
                      </a:cubicBezTo>
                      <a:cubicBezTo>
                        <a:pt x="203" y="349"/>
                        <a:pt x="204" y="362"/>
                        <a:pt x="206" y="373"/>
                      </a:cubicBezTo>
                      <a:cubicBezTo>
                        <a:pt x="206" y="385"/>
                        <a:pt x="207" y="397"/>
                        <a:pt x="207" y="408"/>
                      </a:cubicBezTo>
                      <a:cubicBezTo>
                        <a:pt x="207" y="419"/>
                        <a:pt x="208" y="427"/>
                        <a:pt x="208" y="438"/>
                      </a:cubicBezTo>
                      <a:cubicBezTo>
                        <a:pt x="206" y="446"/>
                        <a:pt x="210" y="457"/>
                        <a:pt x="219" y="459"/>
                      </a:cubicBezTo>
                      <a:cubicBezTo>
                        <a:pt x="227" y="464"/>
                        <a:pt x="238" y="459"/>
                        <a:pt x="242" y="451"/>
                      </a:cubicBezTo>
                      <a:cubicBezTo>
                        <a:pt x="245" y="445"/>
                        <a:pt x="243" y="439"/>
                        <a:pt x="243" y="432"/>
                      </a:cubicBezTo>
                      <a:cubicBezTo>
                        <a:pt x="243" y="427"/>
                        <a:pt x="243" y="424"/>
                        <a:pt x="243" y="420"/>
                      </a:cubicBezTo>
                      <a:cubicBezTo>
                        <a:pt x="243" y="411"/>
                        <a:pt x="242" y="404"/>
                        <a:pt x="242" y="395"/>
                      </a:cubicBezTo>
                      <a:cubicBezTo>
                        <a:pt x="240" y="378"/>
                        <a:pt x="240" y="360"/>
                        <a:pt x="238" y="343"/>
                      </a:cubicBezTo>
                      <a:cubicBezTo>
                        <a:pt x="235" y="324"/>
                        <a:pt x="232" y="304"/>
                        <a:pt x="226" y="285"/>
                      </a:cubicBezTo>
                      <a:cubicBezTo>
                        <a:pt x="224" y="280"/>
                        <a:pt x="223" y="276"/>
                        <a:pt x="222" y="270"/>
                      </a:cubicBezTo>
                      <a:cubicBezTo>
                        <a:pt x="224" y="263"/>
                        <a:pt x="222" y="250"/>
                        <a:pt x="217" y="237"/>
                      </a:cubicBezTo>
                      <a:moveTo>
                        <a:pt x="93" y="35"/>
                      </a:moveTo>
                      <a:lnTo>
                        <a:pt x="93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7" name="Google Shape;7757;p27"/>
                <p:cNvSpPr/>
                <p:nvPr/>
              </p:nvSpPr>
              <p:spPr>
                <a:xfrm>
                  <a:off x="5844240" y="4694760"/>
                  <a:ext cx="69840" cy="6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941" extrusionOk="0">
                      <a:moveTo>
                        <a:pt x="175" y="1"/>
                      </a:moveTo>
                      <a:cubicBezTo>
                        <a:pt x="166" y="-2"/>
                        <a:pt x="155" y="4"/>
                        <a:pt x="152" y="13"/>
                      </a:cubicBezTo>
                      <a:cubicBezTo>
                        <a:pt x="147" y="27"/>
                        <a:pt x="143" y="40"/>
                        <a:pt x="140" y="55"/>
                      </a:cubicBezTo>
                      <a:cubicBezTo>
                        <a:pt x="138" y="62"/>
                        <a:pt x="137" y="69"/>
                        <a:pt x="137" y="78"/>
                      </a:cubicBezTo>
                      <a:cubicBezTo>
                        <a:pt x="137" y="84"/>
                        <a:pt x="137" y="91"/>
                        <a:pt x="137" y="97"/>
                      </a:cubicBezTo>
                      <a:cubicBezTo>
                        <a:pt x="137" y="112"/>
                        <a:pt x="138" y="126"/>
                        <a:pt x="141" y="141"/>
                      </a:cubicBezTo>
                      <a:cubicBezTo>
                        <a:pt x="143" y="154"/>
                        <a:pt x="147" y="167"/>
                        <a:pt x="149" y="180"/>
                      </a:cubicBezTo>
                      <a:cubicBezTo>
                        <a:pt x="149" y="184"/>
                        <a:pt x="149" y="189"/>
                        <a:pt x="149" y="195"/>
                      </a:cubicBezTo>
                      <a:cubicBezTo>
                        <a:pt x="147" y="202"/>
                        <a:pt x="146" y="209"/>
                        <a:pt x="143" y="216"/>
                      </a:cubicBezTo>
                      <a:cubicBezTo>
                        <a:pt x="141" y="225"/>
                        <a:pt x="138" y="235"/>
                        <a:pt x="137" y="244"/>
                      </a:cubicBezTo>
                      <a:cubicBezTo>
                        <a:pt x="133" y="265"/>
                        <a:pt x="130" y="285"/>
                        <a:pt x="128" y="305"/>
                      </a:cubicBezTo>
                      <a:cubicBezTo>
                        <a:pt x="127" y="314"/>
                        <a:pt x="127" y="323"/>
                        <a:pt x="125" y="333"/>
                      </a:cubicBezTo>
                      <a:cubicBezTo>
                        <a:pt x="124" y="342"/>
                        <a:pt x="122" y="352"/>
                        <a:pt x="121" y="361"/>
                      </a:cubicBezTo>
                      <a:cubicBezTo>
                        <a:pt x="118" y="380"/>
                        <a:pt x="118" y="400"/>
                        <a:pt x="115" y="419"/>
                      </a:cubicBezTo>
                      <a:cubicBezTo>
                        <a:pt x="112" y="457"/>
                        <a:pt x="109" y="495"/>
                        <a:pt x="105" y="533"/>
                      </a:cubicBezTo>
                      <a:cubicBezTo>
                        <a:pt x="104" y="552"/>
                        <a:pt x="101" y="570"/>
                        <a:pt x="99" y="589"/>
                      </a:cubicBezTo>
                      <a:cubicBezTo>
                        <a:pt x="98" y="610"/>
                        <a:pt x="96" y="630"/>
                        <a:pt x="95" y="651"/>
                      </a:cubicBezTo>
                      <a:cubicBezTo>
                        <a:pt x="93" y="670"/>
                        <a:pt x="92" y="687"/>
                        <a:pt x="90" y="706"/>
                      </a:cubicBezTo>
                      <a:cubicBezTo>
                        <a:pt x="90" y="726"/>
                        <a:pt x="89" y="747"/>
                        <a:pt x="89" y="767"/>
                      </a:cubicBezTo>
                      <a:cubicBezTo>
                        <a:pt x="87" y="805"/>
                        <a:pt x="89" y="844"/>
                        <a:pt x="89" y="882"/>
                      </a:cubicBezTo>
                      <a:cubicBezTo>
                        <a:pt x="89" y="903"/>
                        <a:pt x="89" y="922"/>
                        <a:pt x="89" y="942"/>
                      </a:cubicBezTo>
                      <a:cubicBezTo>
                        <a:pt x="89" y="961"/>
                        <a:pt x="90" y="980"/>
                        <a:pt x="90" y="999"/>
                      </a:cubicBezTo>
                      <a:cubicBezTo>
                        <a:pt x="90" y="1018"/>
                        <a:pt x="92" y="1038"/>
                        <a:pt x="92" y="1057"/>
                      </a:cubicBezTo>
                      <a:cubicBezTo>
                        <a:pt x="92" y="1076"/>
                        <a:pt x="93" y="1096"/>
                        <a:pt x="93" y="1115"/>
                      </a:cubicBezTo>
                      <a:cubicBezTo>
                        <a:pt x="93" y="1134"/>
                        <a:pt x="92" y="1153"/>
                        <a:pt x="92" y="1172"/>
                      </a:cubicBezTo>
                      <a:cubicBezTo>
                        <a:pt x="92" y="1193"/>
                        <a:pt x="92" y="1213"/>
                        <a:pt x="92" y="1233"/>
                      </a:cubicBezTo>
                      <a:cubicBezTo>
                        <a:pt x="92" y="1271"/>
                        <a:pt x="93" y="1311"/>
                        <a:pt x="93" y="1348"/>
                      </a:cubicBezTo>
                      <a:cubicBezTo>
                        <a:pt x="93" y="1388"/>
                        <a:pt x="93" y="1427"/>
                        <a:pt x="95" y="1465"/>
                      </a:cubicBezTo>
                      <a:cubicBezTo>
                        <a:pt x="95" y="1484"/>
                        <a:pt x="96" y="1504"/>
                        <a:pt x="96" y="1523"/>
                      </a:cubicBezTo>
                      <a:cubicBezTo>
                        <a:pt x="96" y="1542"/>
                        <a:pt x="98" y="1561"/>
                        <a:pt x="98" y="1580"/>
                      </a:cubicBezTo>
                      <a:cubicBezTo>
                        <a:pt x="99" y="1619"/>
                        <a:pt x="99" y="1659"/>
                        <a:pt x="102" y="1698"/>
                      </a:cubicBezTo>
                      <a:cubicBezTo>
                        <a:pt x="104" y="1717"/>
                        <a:pt x="104" y="1735"/>
                        <a:pt x="104" y="1753"/>
                      </a:cubicBezTo>
                      <a:cubicBezTo>
                        <a:pt x="104" y="1772"/>
                        <a:pt x="104" y="1791"/>
                        <a:pt x="104" y="1809"/>
                      </a:cubicBezTo>
                      <a:cubicBezTo>
                        <a:pt x="104" y="1828"/>
                        <a:pt x="102" y="1845"/>
                        <a:pt x="102" y="1864"/>
                      </a:cubicBezTo>
                      <a:cubicBezTo>
                        <a:pt x="102" y="1871"/>
                        <a:pt x="102" y="1879"/>
                        <a:pt x="102" y="1886"/>
                      </a:cubicBezTo>
                      <a:cubicBezTo>
                        <a:pt x="98" y="1882"/>
                        <a:pt x="92" y="1877"/>
                        <a:pt x="87" y="1873"/>
                      </a:cubicBezTo>
                      <a:cubicBezTo>
                        <a:pt x="80" y="1866"/>
                        <a:pt x="75" y="1860"/>
                        <a:pt x="66" y="1854"/>
                      </a:cubicBezTo>
                      <a:cubicBezTo>
                        <a:pt x="58" y="1848"/>
                        <a:pt x="48" y="1844"/>
                        <a:pt x="39" y="1839"/>
                      </a:cubicBezTo>
                      <a:cubicBezTo>
                        <a:pt x="37" y="1838"/>
                        <a:pt x="35" y="1838"/>
                        <a:pt x="32" y="1838"/>
                      </a:cubicBezTo>
                      <a:cubicBezTo>
                        <a:pt x="29" y="1838"/>
                        <a:pt x="26" y="1837"/>
                        <a:pt x="23" y="1837"/>
                      </a:cubicBezTo>
                      <a:cubicBezTo>
                        <a:pt x="19" y="1837"/>
                        <a:pt x="16" y="1837"/>
                        <a:pt x="13" y="1838"/>
                      </a:cubicBezTo>
                      <a:cubicBezTo>
                        <a:pt x="10" y="1839"/>
                        <a:pt x="9" y="1841"/>
                        <a:pt x="7" y="1842"/>
                      </a:cubicBezTo>
                      <a:cubicBezTo>
                        <a:pt x="6" y="1844"/>
                        <a:pt x="6" y="1845"/>
                        <a:pt x="4" y="1847"/>
                      </a:cubicBezTo>
                      <a:cubicBezTo>
                        <a:pt x="3" y="1848"/>
                        <a:pt x="3" y="1851"/>
                        <a:pt x="2" y="1853"/>
                      </a:cubicBezTo>
                      <a:lnTo>
                        <a:pt x="2" y="1854"/>
                      </a:lnTo>
                      <a:cubicBezTo>
                        <a:pt x="2" y="1855"/>
                        <a:pt x="0" y="1858"/>
                        <a:pt x="0" y="1861"/>
                      </a:cubicBezTo>
                      <a:cubicBezTo>
                        <a:pt x="0" y="1866"/>
                        <a:pt x="0" y="1869"/>
                        <a:pt x="2" y="1873"/>
                      </a:cubicBezTo>
                      <a:cubicBezTo>
                        <a:pt x="6" y="1886"/>
                        <a:pt x="16" y="1896"/>
                        <a:pt x="26" y="1905"/>
                      </a:cubicBezTo>
                      <a:cubicBezTo>
                        <a:pt x="34" y="1911"/>
                        <a:pt x="41" y="1916"/>
                        <a:pt x="48" y="1920"/>
                      </a:cubicBezTo>
                      <a:cubicBezTo>
                        <a:pt x="55" y="1925"/>
                        <a:pt x="64" y="1927"/>
                        <a:pt x="73" y="1931"/>
                      </a:cubicBezTo>
                      <a:cubicBezTo>
                        <a:pt x="80" y="1934"/>
                        <a:pt x="87" y="1937"/>
                        <a:pt x="95" y="1939"/>
                      </a:cubicBezTo>
                      <a:cubicBezTo>
                        <a:pt x="99" y="1940"/>
                        <a:pt x="104" y="1941"/>
                        <a:pt x="109" y="1941"/>
                      </a:cubicBezTo>
                      <a:cubicBezTo>
                        <a:pt x="114" y="1941"/>
                        <a:pt x="118" y="1940"/>
                        <a:pt x="121" y="1939"/>
                      </a:cubicBezTo>
                      <a:cubicBezTo>
                        <a:pt x="124" y="1939"/>
                        <a:pt x="127" y="1937"/>
                        <a:pt x="128" y="1937"/>
                      </a:cubicBezTo>
                      <a:cubicBezTo>
                        <a:pt x="136" y="1934"/>
                        <a:pt x="140" y="1927"/>
                        <a:pt x="140" y="1920"/>
                      </a:cubicBezTo>
                      <a:cubicBezTo>
                        <a:pt x="140" y="1915"/>
                        <a:pt x="140" y="1911"/>
                        <a:pt x="140" y="1906"/>
                      </a:cubicBezTo>
                      <a:cubicBezTo>
                        <a:pt x="140" y="1902"/>
                        <a:pt x="140" y="1899"/>
                        <a:pt x="140" y="1895"/>
                      </a:cubicBezTo>
                      <a:cubicBezTo>
                        <a:pt x="140" y="1886"/>
                        <a:pt x="140" y="1879"/>
                        <a:pt x="140" y="1870"/>
                      </a:cubicBezTo>
                      <a:cubicBezTo>
                        <a:pt x="140" y="1861"/>
                        <a:pt x="140" y="1853"/>
                        <a:pt x="140" y="1844"/>
                      </a:cubicBezTo>
                      <a:cubicBezTo>
                        <a:pt x="140" y="1825"/>
                        <a:pt x="141" y="1807"/>
                        <a:pt x="141" y="1788"/>
                      </a:cubicBezTo>
                      <a:cubicBezTo>
                        <a:pt x="143" y="1751"/>
                        <a:pt x="140" y="1713"/>
                        <a:pt x="138" y="1675"/>
                      </a:cubicBezTo>
                      <a:cubicBezTo>
                        <a:pt x="137" y="1637"/>
                        <a:pt x="136" y="1598"/>
                        <a:pt x="136" y="1560"/>
                      </a:cubicBezTo>
                      <a:cubicBezTo>
                        <a:pt x="134" y="1522"/>
                        <a:pt x="134" y="1484"/>
                        <a:pt x="133" y="1446"/>
                      </a:cubicBezTo>
                      <a:cubicBezTo>
                        <a:pt x="133" y="1426"/>
                        <a:pt x="133" y="1405"/>
                        <a:pt x="133" y="1385"/>
                      </a:cubicBezTo>
                      <a:cubicBezTo>
                        <a:pt x="133" y="1366"/>
                        <a:pt x="133" y="1348"/>
                        <a:pt x="133" y="1330"/>
                      </a:cubicBezTo>
                      <a:cubicBezTo>
                        <a:pt x="131" y="1289"/>
                        <a:pt x="131" y="1248"/>
                        <a:pt x="131" y="1209"/>
                      </a:cubicBezTo>
                      <a:cubicBezTo>
                        <a:pt x="131" y="1190"/>
                        <a:pt x="133" y="1171"/>
                        <a:pt x="133" y="1152"/>
                      </a:cubicBezTo>
                      <a:cubicBezTo>
                        <a:pt x="133" y="1133"/>
                        <a:pt x="134" y="1114"/>
                        <a:pt x="133" y="1095"/>
                      </a:cubicBezTo>
                      <a:cubicBezTo>
                        <a:pt x="133" y="1076"/>
                        <a:pt x="131" y="1056"/>
                        <a:pt x="131" y="1037"/>
                      </a:cubicBezTo>
                      <a:cubicBezTo>
                        <a:pt x="131" y="1018"/>
                        <a:pt x="130" y="999"/>
                        <a:pt x="130" y="978"/>
                      </a:cubicBezTo>
                      <a:cubicBezTo>
                        <a:pt x="128" y="941"/>
                        <a:pt x="128" y="901"/>
                        <a:pt x="128" y="863"/>
                      </a:cubicBezTo>
                      <a:cubicBezTo>
                        <a:pt x="128" y="824"/>
                        <a:pt x="128" y="785"/>
                        <a:pt x="130" y="745"/>
                      </a:cubicBezTo>
                      <a:cubicBezTo>
                        <a:pt x="130" y="726"/>
                        <a:pt x="131" y="707"/>
                        <a:pt x="133" y="688"/>
                      </a:cubicBezTo>
                      <a:cubicBezTo>
                        <a:pt x="134" y="668"/>
                        <a:pt x="136" y="648"/>
                        <a:pt x="137" y="627"/>
                      </a:cubicBezTo>
                      <a:cubicBezTo>
                        <a:pt x="138" y="608"/>
                        <a:pt x="140" y="589"/>
                        <a:pt x="141" y="570"/>
                      </a:cubicBezTo>
                      <a:cubicBezTo>
                        <a:pt x="143" y="552"/>
                        <a:pt x="146" y="531"/>
                        <a:pt x="147" y="512"/>
                      </a:cubicBezTo>
                      <a:cubicBezTo>
                        <a:pt x="149" y="493"/>
                        <a:pt x="150" y="476"/>
                        <a:pt x="152" y="457"/>
                      </a:cubicBezTo>
                      <a:cubicBezTo>
                        <a:pt x="153" y="436"/>
                        <a:pt x="155" y="418"/>
                        <a:pt x="157" y="397"/>
                      </a:cubicBezTo>
                      <a:cubicBezTo>
                        <a:pt x="159" y="374"/>
                        <a:pt x="163" y="350"/>
                        <a:pt x="166" y="326"/>
                      </a:cubicBezTo>
                      <a:cubicBezTo>
                        <a:pt x="168" y="314"/>
                        <a:pt x="169" y="301"/>
                        <a:pt x="171" y="289"/>
                      </a:cubicBezTo>
                      <a:cubicBezTo>
                        <a:pt x="172" y="279"/>
                        <a:pt x="173" y="267"/>
                        <a:pt x="176" y="257"/>
                      </a:cubicBezTo>
                      <a:cubicBezTo>
                        <a:pt x="178" y="247"/>
                        <a:pt x="181" y="235"/>
                        <a:pt x="184" y="225"/>
                      </a:cubicBezTo>
                      <a:cubicBezTo>
                        <a:pt x="185" y="219"/>
                        <a:pt x="187" y="214"/>
                        <a:pt x="188" y="208"/>
                      </a:cubicBezTo>
                      <a:cubicBezTo>
                        <a:pt x="189" y="200"/>
                        <a:pt x="191" y="193"/>
                        <a:pt x="191" y="186"/>
                      </a:cubicBezTo>
                      <a:cubicBezTo>
                        <a:pt x="191" y="173"/>
                        <a:pt x="187" y="160"/>
                        <a:pt x="184" y="147"/>
                      </a:cubicBezTo>
                      <a:cubicBezTo>
                        <a:pt x="182" y="136"/>
                        <a:pt x="181" y="125"/>
                        <a:pt x="179" y="114"/>
                      </a:cubicBezTo>
                      <a:cubicBezTo>
                        <a:pt x="179" y="107"/>
                        <a:pt x="179" y="101"/>
                        <a:pt x="179" y="93"/>
                      </a:cubicBezTo>
                      <a:cubicBezTo>
                        <a:pt x="179" y="86"/>
                        <a:pt x="179" y="78"/>
                        <a:pt x="181" y="71"/>
                      </a:cubicBezTo>
                      <a:cubicBezTo>
                        <a:pt x="184" y="56"/>
                        <a:pt x="188" y="43"/>
                        <a:pt x="192" y="30"/>
                      </a:cubicBezTo>
                      <a:cubicBezTo>
                        <a:pt x="194" y="27"/>
                        <a:pt x="194" y="23"/>
                        <a:pt x="192" y="20"/>
                      </a:cubicBezTo>
                      <a:cubicBezTo>
                        <a:pt x="185" y="7"/>
                        <a:pt x="182" y="2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8" name="Google Shape;7758;p27"/>
                <p:cNvSpPr/>
                <p:nvPr/>
              </p:nvSpPr>
              <p:spPr>
                <a:xfrm>
                  <a:off x="5832720" y="4565880"/>
                  <a:ext cx="7776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20" extrusionOk="0">
                      <a:moveTo>
                        <a:pt x="203" y="104"/>
                      </a:moveTo>
                      <a:cubicBezTo>
                        <a:pt x="200" y="97"/>
                        <a:pt x="197" y="91"/>
                        <a:pt x="192" y="86"/>
                      </a:cubicBezTo>
                      <a:cubicBezTo>
                        <a:pt x="187" y="79"/>
                        <a:pt x="181" y="73"/>
                        <a:pt x="175" y="67"/>
                      </a:cubicBezTo>
                      <a:cubicBezTo>
                        <a:pt x="160" y="54"/>
                        <a:pt x="146" y="43"/>
                        <a:pt x="128" y="34"/>
                      </a:cubicBezTo>
                      <a:cubicBezTo>
                        <a:pt x="119" y="30"/>
                        <a:pt x="109" y="25"/>
                        <a:pt x="101" y="21"/>
                      </a:cubicBezTo>
                      <a:cubicBezTo>
                        <a:pt x="92" y="16"/>
                        <a:pt x="85" y="14"/>
                        <a:pt x="76" y="11"/>
                      </a:cubicBezTo>
                      <a:cubicBezTo>
                        <a:pt x="69" y="8"/>
                        <a:pt x="60" y="5"/>
                        <a:pt x="51" y="3"/>
                      </a:cubicBezTo>
                      <a:cubicBezTo>
                        <a:pt x="47" y="2"/>
                        <a:pt x="41" y="2"/>
                        <a:pt x="36" y="0"/>
                      </a:cubicBezTo>
                      <a:cubicBezTo>
                        <a:pt x="31" y="0"/>
                        <a:pt x="25" y="1"/>
                        <a:pt x="20" y="2"/>
                      </a:cubicBezTo>
                      <a:cubicBezTo>
                        <a:pt x="16" y="4"/>
                        <a:pt x="12" y="5"/>
                        <a:pt x="7" y="8"/>
                      </a:cubicBezTo>
                      <a:cubicBezTo>
                        <a:pt x="1" y="14"/>
                        <a:pt x="0" y="22"/>
                        <a:pt x="0" y="30"/>
                      </a:cubicBezTo>
                      <a:cubicBezTo>
                        <a:pt x="1" y="40"/>
                        <a:pt x="6" y="49"/>
                        <a:pt x="12" y="57"/>
                      </a:cubicBezTo>
                      <a:cubicBezTo>
                        <a:pt x="16" y="66"/>
                        <a:pt x="22" y="73"/>
                        <a:pt x="28" y="82"/>
                      </a:cubicBezTo>
                      <a:cubicBezTo>
                        <a:pt x="38" y="100"/>
                        <a:pt x="48" y="117"/>
                        <a:pt x="60" y="134"/>
                      </a:cubicBezTo>
                      <a:cubicBezTo>
                        <a:pt x="70" y="149"/>
                        <a:pt x="83" y="162"/>
                        <a:pt x="98" y="175"/>
                      </a:cubicBezTo>
                      <a:cubicBezTo>
                        <a:pt x="105" y="181"/>
                        <a:pt x="111" y="187"/>
                        <a:pt x="119" y="193"/>
                      </a:cubicBezTo>
                      <a:cubicBezTo>
                        <a:pt x="125" y="197"/>
                        <a:pt x="133" y="202"/>
                        <a:pt x="140" y="204"/>
                      </a:cubicBezTo>
                      <a:cubicBezTo>
                        <a:pt x="156" y="213"/>
                        <a:pt x="173" y="218"/>
                        <a:pt x="191" y="220"/>
                      </a:cubicBezTo>
                      <a:cubicBezTo>
                        <a:pt x="195" y="220"/>
                        <a:pt x="201" y="219"/>
                        <a:pt x="204" y="216"/>
                      </a:cubicBezTo>
                      <a:cubicBezTo>
                        <a:pt x="208" y="213"/>
                        <a:pt x="210" y="209"/>
                        <a:pt x="210" y="203"/>
                      </a:cubicBezTo>
                      <a:cubicBezTo>
                        <a:pt x="210" y="200"/>
                        <a:pt x="210" y="197"/>
                        <a:pt x="208" y="196"/>
                      </a:cubicBezTo>
                      <a:cubicBezTo>
                        <a:pt x="213" y="193"/>
                        <a:pt x="216" y="187"/>
                        <a:pt x="216" y="183"/>
                      </a:cubicBezTo>
                      <a:cubicBezTo>
                        <a:pt x="216" y="162"/>
                        <a:pt x="214" y="140"/>
                        <a:pt x="208" y="121"/>
                      </a:cubicBezTo>
                      <a:cubicBezTo>
                        <a:pt x="208" y="120"/>
                        <a:pt x="208" y="120"/>
                        <a:pt x="207" y="118"/>
                      </a:cubicBezTo>
                      <a:cubicBezTo>
                        <a:pt x="204" y="113"/>
                        <a:pt x="203" y="108"/>
                        <a:pt x="203" y="104"/>
                      </a:cubicBezTo>
                      <a:moveTo>
                        <a:pt x="176" y="164"/>
                      </a:moveTo>
                      <a:cubicBezTo>
                        <a:pt x="176" y="168"/>
                        <a:pt x="176" y="174"/>
                        <a:pt x="176" y="178"/>
                      </a:cubicBezTo>
                      <a:lnTo>
                        <a:pt x="176" y="180"/>
                      </a:lnTo>
                      <a:cubicBezTo>
                        <a:pt x="169" y="178"/>
                        <a:pt x="163" y="175"/>
                        <a:pt x="156" y="172"/>
                      </a:cubicBezTo>
                      <a:cubicBezTo>
                        <a:pt x="144" y="167"/>
                        <a:pt x="134" y="159"/>
                        <a:pt x="124" y="151"/>
                      </a:cubicBezTo>
                      <a:cubicBezTo>
                        <a:pt x="117" y="145"/>
                        <a:pt x="111" y="139"/>
                        <a:pt x="105" y="132"/>
                      </a:cubicBezTo>
                      <a:cubicBezTo>
                        <a:pt x="98" y="124"/>
                        <a:pt x="92" y="117"/>
                        <a:pt x="86" y="108"/>
                      </a:cubicBezTo>
                      <a:cubicBezTo>
                        <a:pt x="79" y="97"/>
                        <a:pt x="71" y="83"/>
                        <a:pt x="64" y="72"/>
                      </a:cubicBezTo>
                      <a:cubicBezTo>
                        <a:pt x="60" y="65"/>
                        <a:pt x="55" y="57"/>
                        <a:pt x="51" y="50"/>
                      </a:cubicBezTo>
                      <a:cubicBezTo>
                        <a:pt x="48" y="44"/>
                        <a:pt x="44" y="40"/>
                        <a:pt x="41" y="34"/>
                      </a:cubicBezTo>
                      <a:cubicBezTo>
                        <a:pt x="51" y="37"/>
                        <a:pt x="60" y="40"/>
                        <a:pt x="70" y="44"/>
                      </a:cubicBezTo>
                      <a:cubicBezTo>
                        <a:pt x="80" y="49"/>
                        <a:pt x="90" y="53"/>
                        <a:pt x="99" y="57"/>
                      </a:cubicBezTo>
                      <a:cubicBezTo>
                        <a:pt x="106" y="62"/>
                        <a:pt x="115" y="66"/>
                        <a:pt x="122" y="70"/>
                      </a:cubicBezTo>
                      <a:cubicBezTo>
                        <a:pt x="130" y="75"/>
                        <a:pt x="137" y="81"/>
                        <a:pt x="143" y="86"/>
                      </a:cubicBezTo>
                      <a:cubicBezTo>
                        <a:pt x="150" y="94"/>
                        <a:pt x="159" y="101"/>
                        <a:pt x="165" y="110"/>
                      </a:cubicBezTo>
                      <a:cubicBezTo>
                        <a:pt x="166" y="113"/>
                        <a:pt x="168" y="114"/>
                        <a:pt x="168" y="117"/>
                      </a:cubicBezTo>
                      <a:cubicBezTo>
                        <a:pt x="173" y="134"/>
                        <a:pt x="175" y="149"/>
                        <a:pt x="176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9" name="Google Shape;7759;p27"/>
                <p:cNvSpPr/>
                <p:nvPr/>
              </p:nvSpPr>
              <p:spPr>
                <a:xfrm>
                  <a:off x="5844960" y="4631760"/>
                  <a:ext cx="46440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059" extrusionOk="0">
                      <a:moveTo>
                        <a:pt x="104" y="0"/>
                      </a:moveTo>
                      <a:cubicBezTo>
                        <a:pt x="94" y="1"/>
                        <a:pt x="88" y="11"/>
                        <a:pt x="90" y="21"/>
                      </a:cubicBezTo>
                      <a:cubicBezTo>
                        <a:pt x="91" y="27"/>
                        <a:pt x="93" y="35"/>
                        <a:pt x="94" y="40"/>
                      </a:cubicBezTo>
                      <a:cubicBezTo>
                        <a:pt x="96" y="59"/>
                        <a:pt x="93" y="77"/>
                        <a:pt x="91" y="96"/>
                      </a:cubicBezTo>
                      <a:cubicBezTo>
                        <a:pt x="91" y="100"/>
                        <a:pt x="91" y="106"/>
                        <a:pt x="91" y="110"/>
                      </a:cubicBezTo>
                      <a:cubicBezTo>
                        <a:pt x="91" y="116"/>
                        <a:pt x="91" y="120"/>
                        <a:pt x="90" y="126"/>
                      </a:cubicBezTo>
                      <a:cubicBezTo>
                        <a:pt x="90" y="135"/>
                        <a:pt x="88" y="145"/>
                        <a:pt x="88" y="154"/>
                      </a:cubicBezTo>
                      <a:cubicBezTo>
                        <a:pt x="88" y="164"/>
                        <a:pt x="88" y="173"/>
                        <a:pt x="87" y="183"/>
                      </a:cubicBezTo>
                      <a:cubicBezTo>
                        <a:pt x="87" y="193"/>
                        <a:pt x="85" y="204"/>
                        <a:pt x="85" y="214"/>
                      </a:cubicBezTo>
                      <a:cubicBezTo>
                        <a:pt x="85" y="234"/>
                        <a:pt x="85" y="255"/>
                        <a:pt x="87" y="275"/>
                      </a:cubicBezTo>
                      <a:cubicBezTo>
                        <a:pt x="88" y="282"/>
                        <a:pt x="88" y="291"/>
                        <a:pt x="90" y="298"/>
                      </a:cubicBezTo>
                      <a:cubicBezTo>
                        <a:pt x="91" y="306"/>
                        <a:pt x="91" y="311"/>
                        <a:pt x="93" y="319"/>
                      </a:cubicBezTo>
                      <a:cubicBezTo>
                        <a:pt x="94" y="336"/>
                        <a:pt x="95" y="353"/>
                        <a:pt x="93" y="370"/>
                      </a:cubicBezTo>
                      <a:cubicBezTo>
                        <a:pt x="92" y="388"/>
                        <a:pt x="91" y="405"/>
                        <a:pt x="88" y="421"/>
                      </a:cubicBezTo>
                      <a:cubicBezTo>
                        <a:pt x="87" y="440"/>
                        <a:pt x="84" y="458"/>
                        <a:pt x="81" y="477"/>
                      </a:cubicBezTo>
                      <a:cubicBezTo>
                        <a:pt x="78" y="495"/>
                        <a:pt x="75" y="512"/>
                        <a:pt x="72" y="530"/>
                      </a:cubicBezTo>
                      <a:cubicBezTo>
                        <a:pt x="69" y="549"/>
                        <a:pt x="65" y="566"/>
                        <a:pt x="61" y="585"/>
                      </a:cubicBezTo>
                      <a:cubicBezTo>
                        <a:pt x="56" y="606"/>
                        <a:pt x="52" y="626"/>
                        <a:pt x="49" y="646"/>
                      </a:cubicBezTo>
                      <a:cubicBezTo>
                        <a:pt x="46" y="667"/>
                        <a:pt x="45" y="686"/>
                        <a:pt x="42" y="706"/>
                      </a:cubicBezTo>
                      <a:cubicBezTo>
                        <a:pt x="40" y="715"/>
                        <a:pt x="39" y="725"/>
                        <a:pt x="39" y="734"/>
                      </a:cubicBezTo>
                      <a:cubicBezTo>
                        <a:pt x="39" y="744"/>
                        <a:pt x="39" y="754"/>
                        <a:pt x="37" y="764"/>
                      </a:cubicBezTo>
                      <a:cubicBezTo>
                        <a:pt x="37" y="785"/>
                        <a:pt x="36" y="805"/>
                        <a:pt x="36" y="826"/>
                      </a:cubicBezTo>
                      <a:cubicBezTo>
                        <a:pt x="36" y="845"/>
                        <a:pt x="36" y="863"/>
                        <a:pt x="35" y="884"/>
                      </a:cubicBezTo>
                      <a:cubicBezTo>
                        <a:pt x="33" y="923"/>
                        <a:pt x="30" y="964"/>
                        <a:pt x="29" y="1003"/>
                      </a:cubicBezTo>
                      <a:cubicBezTo>
                        <a:pt x="27" y="1044"/>
                        <a:pt x="26" y="1083"/>
                        <a:pt x="24" y="1124"/>
                      </a:cubicBezTo>
                      <a:cubicBezTo>
                        <a:pt x="24" y="1143"/>
                        <a:pt x="23" y="1162"/>
                        <a:pt x="24" y="1183"/>
                      </a:cubicBezTo>
                      <a:cubicBezTo>
                        <a:pt x="24" y="1204"/>
                        <a:pt x="24" y="1225"/>
                        <a:pt x="24" y="1247"/>
                      </a:cubicBezTo>
                      <a:cubicBezTo>
                        <a:pt x="24" y="1266"/>
                        <a:pt x="24" y="1286"/>
                        <a:pt x="24" y="1305"/>
                      </a:cubicBezTo>
                      <a:cubicBezTo>
                        <a:pt x="24" y="1325"/>
                        <a:pt x="24" y="1344"/>
                        <a:pt x="26" y="1365"/>
                      </a:cubicBezTo>
                      <a:cubicBezTo>
                        <a:pt x="27" y="1405"/>
                        <a:pt x="29" y="1448"/>
                        <a:pt x="29" y="1489"/>
                      </a:cubicBezTo>
                      <a:cubicBezTo>
                        <a:pt x="29" y="1509"/>
                        <a:pt x="29" y="1529"/>
                        <a:pt x="29" y="1550"/>
                      </a:cubicBezTo>
                      <a:cubicBezTo>
                        <a:pt x="29" y="1572"/>
                        <a:pt x="27" y="1592"/>
                        <a:pt x="26" y="1614"/>
                      </a:cubicBezTo>
                      <a:cubicBezTo>
                        <a:pt x="23" y="1655"/>
                        <a:pt x="21" y="1694"/>
                        <a:pt x="20" y="1735"/>
                      </a:cubicBezTo>
                      <a:cubicBezTo>
                        <a:pt x="18" y="1755"/>
                        <a:pt x="17" y="1777"/>
                        <a:pt x="16" y="1797"/>
                      </a:cubicBezTo>
                      <a:cubicBezTo>
                        <a:pt x="14" y="1816"/>
                        <a:pt x="13" y="1835"/>
                        <a:pt x="11" y="1856"/>
                      </a:cubicBezTo>
                      <a:cubicBezTo>
                        <a:pt x="8" y="1894"/>
                        <a:pt x="7" y="1931"/>
                        <a:pt x="4" y="1971"/>
                      </a:cubicBezTo>
                      <a:cubicBezTo>
                        <a:pt x="4" y="1977"/>
                        <a:pt x="4" y="1984"/>
                        <a:pt x="2" y="1990"/>
                      </a:cubicBezTo>
                      <a:cubicBezTo>
                        <a:pt x="2" y="1996"/>
                        <a:pt x="1" y="2001"/>
                        <a:pt x="1" y="2006"/>
                      </a:cubicBezTo>
                      <a:cubicBezTo>
                        <a:pt x="1" y="2012"/>
                        <a:pt x="0" y="2016"/>
                        <a:pt x="0" y="2022"/>
                      </a:cubicBezTo>
                      <a:cubicBezTo>
                        <a:pt x="0" y="2025"/>
                        <a:pt x="0" y="2028"/>
                        <a:pt x="0" y="2030"/>
                      </a:cubicBezTo>
                      <a:cubicBezTo>
                        <a:pt x="0" y="2036"/>
                        <a:pt x="0" y="2042"/>
                        <a:pt x="2" y="2048"/>
                      </a:cubicBezTo>
                      <a:cubicBezTo>
                        <a:pt x="7" y="2057"/>
                        <a:pt x="18" y="2061"/>
                        <a:pt x="27" y="2057"/>
                      </a:cubicBezTo>
                      <a:cubicBezTo>
                        <a:pt x="36" y="2052"/>
                        <a:pt x="39" y="2044"/>
                        <a:pt x="36" y="2035"/>
                      </a:cubicBezTo>
                      <a:cubicBezTo>
                        <a:pt x="36" y="2033"/>
                        <a:pt x="36" y="2030"/>
                        <a:pt x="36" y="2029"/>
                      </a:cubicBezTo>
                      <a:cubicBezTo>
                        <a:pt x="36" y="2026"/>
                        <a:pt x="36" y="2023"/>
                        <a:pt x="37" y="2019"/>
                      </a:cubicBezTo>
                      <a:cubicBezTo>
                        <a:pt x="37" y="2013"/>
                        <a:pt x="39" y="2006"/>
                        <a:pt x="39" y="2000"/>
                      </a:cubicBezTo>
                      <a:cubicBezTo>
                        <a:pt x="39" y="1993"/>
                        <a:pt x="40" y="1987"/>
                        <a:pt x="40" y="1979"/>
                      </a:cubicBezTo>
                      <a:cubicBezTo>
                        <a:pt x="40" y="1971"/>
                        <a:pt x="42" y="1962"/>
                        <a:pt x="42" y="1953"/>
                      </a:cubicBezTo>
                      <a:cubicBezTo>
                        <a:pt x="45" y="1915"/>
                        <a:pt x="46" y="1876"/>
                        <a:pt x="49" y="1838"/>
                      </a:cubicBezTo>
                      <a:cubicBezTo>
                        <a:pt x="51" y="1818"/>
                        <a:pt x="53" y="1799"/>
                        <a:pt x="55" y="1778"/>
                      </a:cubicBezTo>
                      <a:cubicBezTo>
                        <a:pt x="56" y="1759"/>
                        <a:pt x="58" y="1739"/>
                        <a:pt x="58" y="1719"/>
                      </a:cubicBezTo>
                      <a:cubicBezTo>
                        <a:pt x="59" y="1678"/>
                        <a:pt x="62" y="1637"/>
                        <a:pt x="65" y="1595"/>
                      </a:cubicBezTo>
                      <a:cubicBezTo>
                        <a:pt x="67" y="1553"/>
                        <a:pt x="67" y="1509"/>
                        <a:pt x="67" y="1467"/>
                      </a:cubicBezTo>
                      <a:cubicBezTo>
                        <a:pt x="67" y="1426"/>
                        <a:pt x="64" y="1385"/>
                        <a:pt x="62" y="1344"/>
                      </a:cubicBezTo>
                      <a:cubicBezTo>
                        <a:pt x="62" y="1324"/>
                        <a:pt x="62" y="1305"/>
                        <a:pt x="61" y="1285"/>
                      </a:cubicBezTo>
                      <a:cubicBezTo>
                        <a:pt x="61" y="1264"/>
                        <a:pt x="61" y="1244"/>
                        <a:pt x="61" y="1222"/>
                      </a:cubicBezTo>
                      <a:cubicBezTo>
                        <a:pt x="61" y="1201"/>
                        <a:pt x="61" y="1180"/>
                        <a:pt x="61" y="1159"/>
                      </a:cubicBezTo>
                      <a:cubicBezTo>
                        <a:pt x="61" y="1140"/>
                        <a:pt x="62" y="1121"/>
                        <a:pt x="62" y="1102"/>
                      </a:cubicBezTo>
                      <a:cubicBezTo>
                        <a:pt x="62" y="1062"/>
                        <a:pt x="65" y="1022"/>
                        <a:pt x="67" y="982"/>
                      </a:cubicBezTo>
                      <a:cubicBezTo>
                        <a:pt x="69" y="942"/>
                        <a:pt x="71" y="903"/>
                        <a:pt x="72" y="863"/>
                      </a:cubicBezTo>
                      <a:cubicBezTo>
                        <a:pt x="72" y="843"/>
                        <a:pt x="73" y="825"/>
                        <a:pt x="74" y="804"/>
                      </a:cubicBezTo>
                      <a:cubicBezTo>
                        <a:pt x="76" y="784"/>
                        <a:pt x="75" y="764"/>
                        <a:pt x="75" y="744"/>
                      </a:cubicBezTo>
                      <a:cubicBezTo>
                        <a:pt x="75" y="725"/>
                        <a:pt x="78" y="705"/>
                        <a:pt x="81" y="686"/>
                      </a:cubicBezTo>
                      <a:cubicBezTo>
                        <a:pt x="83" y="667"/>
                        <a:pt x="85" y="649"/>
                        <a:pt x="88" y="630"/>
                      </a:cubicBezTo>
                      <a:cubicBezTo>
                        <a:pt x="91" y="611"/>
                        <a:pt x="96" y="593"/>
                        <a:pt x="100" y="574"/>
                      </a:cubicBezTo>
                      <a:cubicBezTo>
                        <a:pt x="102" y="565"/>
                        <a:pt x="104" y="555"/>
                        <a:pt x="106" y="546"/>
                      </a:cubicBezTo>
                      <a:cubicBezTo>
                        <a:pt x="107" y="536"/>
                        <a:pt x="110" y="524"/>
                        <a:pt x="112" y="514"/>
                      </a:cubicBezTo>
                      <a:cubicBezTo>
                        <a:pt x="115" y="496"/>
                        <a:pt x="118" y="477"/>
                        <a:pt x="120" y="460"/>
                      </a:cubicBezTo>
                      <a:cubicBezTo>
                        <a:pt x="123" y="441"/>
                        <a:pt x="125" y="422"/>
                        <a:pt x="126" y="403"/>
                      </a:cubicBezTo>
                      <a:cubicBezTo>
                        <a:pt x="128" y="383"/>
                        <a:pt x="129" y="361"/>
                        <a:pt x="129" y="340"/>
                      </a:cubicBezTo>
                      <a:cubicBezTo>
                        <a:pt x="129" y="327"/>
                        <a:pt x="128" y="314"/>
                        <a:pt x="126" y="303"/>
                      </a:cubicBezTo>
                      <a:cubicBezTo>
                        <a:pt x="125" y="291"/>
                        <a:pt x="123" y="279"/>
                        <a:pt x="122" y="268"/>
                      </a:cubicBezTo>
                      <a:cubicBezTo>
                        <a:pt x="120" y="250"/>
                        <a:pt x="120" y="233"/>
                        <a:pt x="120" y="215"/>
                      </a:cubicBezTo>
                      <a:cubicBezTo>
                        <a:pt x="120" y="195"/>
                        <a:pt x="122" y="176"/>
                        <a:pt x="122" y="155"/>
                      </a:cubicBezTo>
                      <a:cubicBezTo>
                        <a:pt x="122" y="145"/>
                        <a:pt x="123" y="137"/>
                        <a:pt x="123" y="126"/>
                      </a:cubicBezTo>
                      <a:cubicBezTo>
                        <a:pt x="123" y="116"/>
                        <a:pt x="123" y="107"/>
                        <a:pt x="125" y="97"/>
                      </a:cubicBezTo>
                      <a:cubicBezTo>
                        <a:pt x="125" y="88"/>
                        <a:pt x="126" y="78"/>
                        <a:pt x="128" y="69"/>
                      </a:cubicBezTo>
                      <a:cubicBezTo>
                        <a:pt x="128" y="65"/>
                        <a:pt x="128" y="59"/>
                        <a:pt x="129" y="55"/>
                      </a:cubicBezTo>
                      <a:cubicBezTo>
                        <a:pt x="129" y="49"/>
                        <a:pt x="129" y="42"/>
                        <a:pt x="128" y="36"/>
                      </a:cubicBezTo>
                      <a:cubicBezTo>
                        <a:pt x="128" y="29"/>
                        <a:pt x="125" y="23"/>
                        <a:pt x="123" y="16"/>
                      </a:cubicBezTo>
                      <a:lnTo>
                        <a:pt x="123" y="14"/>
                      </a:lnTo>
                      <a:cubicBezTo>
                        <a:pt x="123" y="4"/>
                        <a:pt x="113" y="-2"/>
                        <a:pt x="104" y="0"/>
                      </a:cubicBezTo>
                      <a:moveTo>
                        <a:pt x="37" y="2033"/>
                      </a:moveTo>
                      <a:lnTo>
                        <a:pt x="37" y="20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60" name="Google Shape;7760;p27"/>
              <p:cNvGrpSpPr/>
              <p:nvPr/>
            </p:nvGrpSpPr>
            <p:grpSpPr>
              <a:xfrm rot="140341">
                <a:off x="8653925" y="4470892"/>
                <a:ext cx="177360" cy="1300147"/>
                <a:chOff x="5780160" y="3804840"/>
                <a:chExt cx="216720" cy="1588680"/>
              </a:xfrm>
            </p:grpSpPr>
            <p:sp>
              <p:nvSpPr>
                <p:cNvPr id="7761" name="Google Shape;7761;p27"/>
                <p:cNvSpPr/>
                <p:nvPr/>
              </p:nvSpPr>
              <p:spPr>
                <a:xfrm>
                  <a:off x="5890320" y="4581360"/>
                  <a:ext cx="72360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45" extrusionOk="0">
                      <a:moveTo>
                        <a:pt x="200" y="8"/>
                      </a:moveTo>
                      <a:cubicBezTo>
                        <a:pt x="196" y="3"/>
                        <a:pt x="188" y="0"/>
                        <a:pt x="181" y="0"/>
                      </a:cubicBezTo>
                      <a:cubicBezTo>
                        <a:pt x="175" y="0"/>
                        <a:pt x="171" y="4"/>
                        <a:pt x="165" y="7"/>
                      </a:cubicBezTo>
                      <a:cubicBezTo>
                        <a:pt x="162" y="10"/>
                        <a:pt x="158" y="13"/>
                        <a:pt x="155" y="14"/>
                      </a:cubicBezTo>
                      <a:cubicBezTo>
                        <a:pt x="147" y="20"/>
                        <a:pt x="140" y="26"/>
                        <a:pt x="133" y="32"/>
                      </a:cubicBezTo>
                      <a:cubicBezTo>
                        <a:pt x="117" y="45"/>
                        <a:pt x="102" y="58"/>
                        <a:pt x="88" y="71"/>
                      </a:cubicBezTo>
                      <a:cubicBezTo>
                        <a:pt x="75" y="84"/>
                        <a:pt x="61" y="97"/>
                        <a:pt x="50" y="112"/>
                      </a:cubicBezTo>
                      <a:cubicBezTo>
                        <a:pt x="44" y="119"/>
                        <a:pt x="38" y="126"/>
                        <a:pt x="34" y="135"/>
                      </a:cubicBezTo>
                      <a:cubicBezTo>
                        <a:pt x="28" y="144"/>
                        <a:pt x="22" y="153"/>
                        <a:pt x="18" y="161"/>
                      </a:cubicBezTo>
                      <a:cubicBezTo>
                        <a:pt x="13" y="172"/>
                        <a:pt x="10" y="182"/>
                        <a:pt x="8" y="192"/>
                      </a:cubicBezTo>
                      <a:cubicBezTo>
                        <a:pt x="5" y="201"/>
                        <a:pt x="3" y="209"/>
                        <a:pt x="2" y="218"/>
                      </a:cubicBezTo>
                      <a:cubicBezTo>
                        <a:pt x="-1" y="236"/>
                        <a:pt x="-1" y="253"/>
                        <a:pt x="2" y="271"/>
                      </a:cubicBezTo>
                      <a:cubicBezTo>
                        <a:pt x="3" y="285"/>
                        <a:pt x="8" y="298"/>
                        <a:pt x="12" y="313"/>
                      </a:cubicBezTo>
                      <a:cubicBezTo>
                        <a:pt x="13" y="317"/>
                        <a:pt x="16" y="323"/>
                        <a:pt x="18" y="328"/>
                      </a:cubicBezTo>
                      <a:cubicBezTo>
                        <a:pt x="18" y="329"/>
                        <a:pt x="19" y="330"/>
                        <a:pt x="21" y="333"/>
                      </a:cubicBezTo>
                      <a:cubicBezTo>
                        <a:pt x="25" y="342"/>
                        <a:pt x="35" y="348"/>
                        <a:pt x="44" y="344"/>
                      </a:cubicBezTo>
                      <a:cubicBezTo>
                        <a:pt x="48" y="342"/>
                        <a:pt x="53" y="338"/>
                        <a:pt x="54" y="332"/>
                      </a:cubicBezTo>
                      <a:cubicBezTo>
                        <a:pt x="59" y="330"/>
                        <a:pt x="63" y="328"/>
                        <a:pt x="64" y="322"/>
                      </a:cubicBezTo>
                      <a:cubicBezTo>
                        <a:pt x="66" y="317"/>
                        <a:pt x="69" y="314"/>
                        <a:pt x="70" y="311"/>
                      </a:cubicBezTo>
                      <a:cubicBezTo>
                        <a:pt x="70" y="313"/>
                        <a:pt x="69" y="313"/>
                        <a:pt x="69" y="314"/>
                      </a:cubicBezTo>
                      <a:cubicBezTo>
                        <a:pt x="88" y="285"/>
                        <a:pt x="111" y="259"/>
                        <a:pt x="131" y="231"/>
                      </a:cubicBezTo>
                      <a:cubicBezTo>
                        <a:pt x="143" y="215"/>
                        <a:pt x="153" y="199"/>
                        <a:pt x="162" y="180"/>
                      </a:cubicBezTo>
                      <a:cubicBezTo>
                        <a:pt x="171" y="163"/>
                        <a:pt x="178" y="144"/>
                        <a:pt x="182" y="125"/>
                      </a:cubicBezTo>
                      <a:cubicBezTo>
                        <a:pt x="188" y="108"/>
                        <a:pt x="193" y="90"/>
                        <a:pt x="196" y="73"/>
                      </a:cubicBezTo>
                      <a:cubicBezTo>
                        <a:pt x="197" y="64"/>
                        <a:pt x="198" y="55"/>
                        <a:pt x="200" y="45"/>
                      </a:cubicBezTo>
                      <a:cubicBezTo>
                        <a:pt x="200" y="39"/>
                        <a:pt x="201" y="35"/>
                        <a:pt x="201" y="29"/>
                      </a:cubicBezTo>
                      <a:cubicBezTo>
                        <a:pt x="201" y="24"/>
                        <a:pt x="201" y="19"/>
                        <a:pt x="200" y="13"/>
                      </a:cubicBezTo>
                      <a:cubicBezTo>
                        <a:pt x="201" y="11"/>
                        <a:pt x="201" y="10"/>
                        <a:pt x="200" y="8"/>
                      </a:cubicBezTo>
                      <a:moveTo>
                        <a:pt x="155" y="62"/>
                      </a:moveTo>
                      <a:cubicBezTo>
                        <a:pt x="158" y="59"/>
                        <a:pt x="161" y="57"/>
                        <a:pt x="163" y="55"/>
                      </a:cubicBezTo>
                      <a:cubicBezTo>
                        <a:pt x="162" y="61"/>
                        <a:pt x="161" y="68"/>
                        <a:pt x="159" y="74"/>
                      </a:cubicBezTo>
                      <a:cubicBezTo>
                        <a:pt x="156" y="89"/>
                        <a:pt x="152" y="103"/>
                        <a:pt x="147" y="118"/>
                      </a:cubicBezTo>
                      <a:cubicBezTo>
                        <a:pt x="143" y="131"/>
                        <a:pt x="139" y="144"/>
                        <a:pt x="133" y="157"/>
                      </a:cubicBezTo>
                      <a:cubicBezTo>
                        <a:pt x="128" y="169"/>
                        <a:pt x="123" y="180"/>
                        <a:pt x="115" y="191"/>
                      </a:cubicBezTo>
                      <a:cubicBezTo>
                        <a:pt x="102" y="211"/>
                        <a:pt x="88" y="230"/>
                        <a:pt x="72" y="250"/>
                      </a:cubicBezTo>
                      <a:cubicBezTo>
                        <a:pt x="64" y="259"/>
                        <a:pt x="57" y="269"/>
                        <a:pt x="51" y="278"/>
                      </a:cubicBezTo>
                      <a:cubicBezTo>
                        <a:pt x="48" y="282"/>
                        <a:pt x="45" y="287"/>
                        <a:pt x="43" y="291"/>
                      </a:cubicBezTo>
                      <a:cubicBezTo>
                        <a:pt x="41" y="288"/>
                        <a:pt x="41" y="285"/>
                        <a:pt x="40" y="282"/>
                      </a:cubicBezTo>
                      <a:cubicBezTo>
                        <a:pt x="37" y="269"/>
                        <a:pt x="35" y="256"/>
                        <a:pt x="35" y="243"/>
                      </a:cubicBezTo>
                      <a:cubicBezTo>
                        <a:pt x="37" y="227"/>
                        <a:pt x="40" y="211"/>
                        <a:pt x="44" y="195"/>
                      </a:cubicBezTo>
                      <a:cubicBezTo>
                        <a:pt x="45" y="191"/>
                        <a:pt x="47" y="185"/>
                        <a:pt x="50" y="180"/>
                      </a:cubicBezTo>
                      <a:cubicBezTo>
                        <a:pt x="51" y="176"/>
                        <a:pt x="54" y="172"/>
                        <a:pt x="57" y="167"/>
                      </a:cubicBezTo>
                      <a:cubicBezTo>
                        <a:pt x="66" y="156"/>
                        <a:pt x="75" y="142"/>
                        <a:pt x="83" y="131"/>
                      </a:cubicBezTo>
                      <a:cubicBezTo>
                        <a:pt x="94" y="119"/>
                        <a:pt x="104" y="108"/>
                        <a:pt x="115" y="97"/>
                      </a:cubicBezTo>
                      <a:cubicBezTo>
                        <a:pt x="128" y="84"/>
                        <a:pt x="142" y="74"/>
                        <a:pt x="155" y="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2" name="Google Shape;7762;p27"/>
                <p:cNvSpPr/>
                <p:nvPr/>
              </p:nvSpPr>
              <p:spPr>
                <a:xfrm>
                  <a:off x="5896800" y="4501440"/>
                  <a:ext cx="73800" cy="13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81" extrusionOk="0">
                      <a:moveTo>
                        <a:pt x="201" y="19"/>
                      </a:moveTo>
                      <a:cubicBezTo>
                        <a:pt x="201" y="18"/>
                        <a:pt x="199" y="15"/>
                        <a:pt x="198" y="13"/>
                      </a:cubicBezTo>
                      <a:cubicBezTo>
                        <a:pt x="196" y="10"/>
                        <a:pt x="195" y="9"/>
                        <a:pt x="194" y="8"/>
                      </a:cubicBezTo>
                      <a:cubicBezTo>
                        <a:pt x="192" y="5"/>
                        <a:pt x="189" y="3"/>
                        <a:pt x="186" y="2"/>
                      </a:cubicBezTo>
                      <a:cubicBezTo>
                        <a:pt x="173" y="-6"/>
                        <a:pt x="159" y="8"/>
                        <a:pt x="148" y="15"/>
                      </a:cubicBezTo>
                      <a:cubicBezTo>
                        <a:pt x="143" y="21"/>
                        <a:pt x="135" y="26"/>
                        <a:pt x="129" y="32"/>
                      </a:cubicBezTo>
                      <a:cubicBezTo>
                        <a:pt x="115" y="47"/>
                        <a:pt x="99" y="60"/>
                        <a:pt x="86" y="76"/>
                      </a:cubicBezTo>
                      <a:cubicBezTo>
                        <a:pt x="73" y="89"/>
                        <a:pt x="61" y="104"/>
                        <a:pt x="49" y="118"/>
                      </a:cubicBezTo>
                      <a:cubicBezTo>
                        <a:pt x="38" y="136"/>
                        <a:pt x="26" y="152"/>
                        <a:pt x="19" y="171"/>
                      </a:cubicBezTo>
                      <a:cubicBezTo>
                        <a:pt x="10" y="190"/>
                        <a:pt x="6" y="209"/>
                        <a:pt x="3" y="229"/>
                      </a:cubicBezTo>
                      <a:cubicBezTo>
                        <a:pt x="0" y="249"/>
                        <a:pt x="0" y="270"/>
                        <a:pt x="0" y="292"/>
                      </a:cubicBezTo>
                      <a:cubicBezTo>
                        <a:pt x="0" y="311"/>
                        <a:pt x="3" y="331"/>
                        <a:pt x="4" y="350"/>
                      </a:cubicBezTo>
                      <a:cubicBezTo>
                        <a:pt x="4" y="354"/>
                        <a:pt x="6" y="360"/>
                        <a:pt x="6" y="364"/>
                      </a:cubicBezTo>
                      <a:cubicBezTo>
                        <a:pt x="7" y="375"/>
                        <a:pt x="16" y="383"/>
                        <a:pt x="26" y="381"/>
                      </a:cubicBezTo>
                      <a:cubicBezTo>
                        <a:pt x="36" y="380"/>
                        <a:pt x="43" y="370"/>
                        <a:pt x="42" y="360"/>
                      </a:cubicBezTo>
                      <a:cubicBezTo>
                        <a:pt x="39" y="343"/>
                        <a:pt x="38" y="327"/>
                        <a:pt x="36" y="309"/>
                      </a:cubicBezTo>
                      <a:cubicBezTo>
                        <a:pt x="35" y="293"/>
                        <a:pt x="35" y="279"/>
                        <a:pt x="35" y="262"/>
                      </a:cubicBezTo>
                      <a:cubicBezTo>
                        <a:pt x="35" y="252"/>
                        <a:pt x="36" y="244"/>
                        <a:pt x="38" y="233"/>
                      </a:cubicBezTo>
                      <a:cubicBezTo>
                        <a:pt x="39" y="225"/>
                        <a:pt x="42" y="214"/>
                        <a:pt x="43" y="206"/>
                      </a:cubicBezTo>
                      <a:cubicBezTo>
                        <a:pt x="46" y="198"/>
                        <a:pt x="49" y="190"/>
                        <a:pt x="52" y="182"/>
                      </a:cubicBezTo>
                      <a:cubicBezTo>
                        <a:pt x="55" y="175"/>
                        <a:pt x="60" y="169"/>
                        <a:pt x="64" y="161"/>
                      </a:cubicBezTo>
                      <a:cubicBezTo>
                        <a:pt x="68" y="154"/>
                        <a:pt x="74" y="146"/>
                        <a:pt x="78" y="139"/>
                      </a:cubicBezTo>
                      <a:cubicBezTo>
                        <a:pt x="84" y="130"/>
                        <a:pt x="90" y="123"/>
                        <a:pt x="97" y="115"/>
                      </a:cubicBezTo>
                      <a:cubicBezTo>
                        <a:pt x="103" y="108"/>
                        <a:pt x="110" y="101"/>
                        <a:pt x="116" y="95"/>
                      </a:cubicBezTo>
                      <a:cubicBezTo>
                        <a:pt x="122" y="88"/>
                        <a:pt x="129" y="82"/>
                        <a:pt x="135" y="75"/>
                      </a:cubicBezTo>
                      <a:cubicBezTo>
                        <a:pt x="143" y="67"/>
                        <a:pt x="152" y="61"/>
                        <a:pt x="159" y="53"/>
                      </a:cubicBezTo>
                      <a:cubicBezTo>
                        <a:pt x="162" y="51"/>
                        <a:pt x="163" y="48"/>
                        <a:pt x="166" y="45"/>
                      </a:cubicBezTo>
                      <a:cubicBezTo>
                        <a:pt x="166" y="47"/>
                        <a:pt x="166" y="48"/>
                        <a:pt x="166" y="50"/>
                      </a:cubicBezTo>
                      <a:cubicBezTo>
                        <a:pt x="166" y="57"/>
                        <a:pt x="166" y="63"/>
                        <a:pt x="166" y="70"/>
                      </a:cubicBezTo>
                      <a:cubicBezTo>
                        <a:pt x="166" y="83"/>
                        <a:pt x="167" y="95"/>
                        <a:pt x="167" y="108"/>
                      </a:cubicBezTo>
                      <a:cubicBezTo>
                        <a:pt x="166" y="131"/>
                        <a:pt x="161" y="155"/>
                        <a:pt x="156" y="178"/>
                      </a:cubicBezTo>
                      <a:cubicBezTo>
                        <a:pt x="151" y="191"/>
                        <a:pt x="145" y="203"/>
                        <a:pt x="141" y="216"/>
                      </a:cubicBezTo>
                      <a:cubicBezTo>
                        <a:pt x="135" y="228"/>
                        <a:pt x="129" y="239"/>
                        <a:pt x="124" y="249"/>
                      </a:cubicBezTo>
                      <a:lnTo>
                        <a:pt x="122" y="251"/>
                      </a:lnTo>
                      <a:cubicBezTo>
                        <a:pt x="116" y="258"/>
                        <a:pt x="116" y="270"/>
                        <a:pt x="125" y="277"/>
                      </a:cubicBezTo>
                      <a:cubicBezTo>
                        <a:pt x="132" y="283"/>
                        <a:pt x="145" y="283"/>
                        <a:pt x="151" y="274"/>
                      </a:cubicBezTo>
                      <a:cubicBezTo>
                        <a:pt x="156" y="268"/>
                        <a:pt x="159" y="262"/>
                        <a:pt x="161" y="257"/>
                      </a:cubicBezTo>
                      <a:cubicBezTo>
                        <a:pt x="166" y="249"/>
                        <a:pt x="170" y="242"/>
                        <a:pt x="173" y="233"/>
                      </a:cubicBezTo>
                      <a:cubicBezTo>
                        <a:pt x="176" y="226"/>
                        <a:pt x="179" y="219"/>
                        <a:pt x="183" y="212"/>
                      </a:cubicBezTo>
                      <a:cubicBezTo>
                        <a:pt x="188" y="203"/>
                        <a:pt x="191" y="194"/>
                        <a:pt x="194" y="184"/>
                      </a:cubicBezTo>
                      <a:cubicBezTo>
                        <a:pt x="198" y="166"/>
                        <a:pt x="202" y="149"/>
                        <a:pt x="204" y="131"/>
                      </a:cubicBezTo>
                      <a:cubicBezTo>
                        <a:pt x="205" y="121"/>
                        <a:pt x="205" y="110"/>
                        <a:pt x="205" y="99"/>
                      </a:cubicBezTo>
                      <a:cubicBezTo>
                        <a:pt x="205" y="91"/>
                        <a:pt x="205" y="80"/>
                        <a:pt x="204" y="72"/>
                      </a:cubicBezTo>
                      <a:cubicBezTo>
                        <a:pt x="204" y="63"/>
                        <a:pt x="204" y="54"/>
                        <a:pt x="204" y="44"/>
                      </a:cubicBezTo>
                      <a:cubicBezTo>
                        <a:pt x="204" y="40"/>
                        <a:pt x="204" y="34"/>
                        <a:pt x="204" y="29"/>
                      </a:cubicBezTo>
                      <a:cubicBezTo>
                        <a:pt x="204" y="25"/>
                        <a:pt x="202" y="22"/>
                        <a:pt x="201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3" name="Google Shape;7763;p27"/>
                <p:cNvSpPr/>
                <p:nvPr/>
              </p:nvSpPr>
              <p:spPr>
                <a:xfrm>
                  <a:off x="5896800" y="4385160"/>
                  <a:ext cx="87480" cy="17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87" extrusionOk="0">
                      <a:moveTo>
                        <a:pt x="229" y="33"/>
                      </a:moveTo>
                      <a:cubicBezTo>
                        <a:pt x="226" y="25"/>
                        <a:pt x="221" y="17"/>
                        <a:pt x="215" y="10"/>
                      </a:cubicBezTo>
                      <a:cubicBezTo>
                        <a:pt x="212" y="7"/>
                        <a:pt x="210" y="4"/>
                        <a:pt x="207" y="3"/>
                      </a:cubicBezTo>
                      <a:cubicBezTo>
                        <a:pt x="204" y="1"/>
                        <a:pt x="199" y="0"/>
                        <a:pt x="195" y="0"/>
                      </a:cubicBezTo>
                      <a:cubicBezTo>
                        <a:pt x="192" y="0"/>
                        <a:pt x="191" y="1"/>
                        <a:pt x="188" y="1"/>
                      </a:cubicBezTo>
                      <a:cubicBezTo>
                        <a:pt x="186" y="3"/>
                        <a:pt x="185" y="3"/>
                        <a:pt x="182" y="4"/>
                      </a:cubicBezTo>
                      <a:cubicBezTo>
                        <a:pt x="179" y="6"/>
                        <a:pt x="176" y="9"/>
                        <a:pt x="173" y="11"/>
                      </a:cubicBezTo>
                      <a:cubicBezTo>
                        <a:pt x="160" y="25"/>
                        <a:pt x="148" y="39"/>
                        <a:pt x="137" y="52"/>
                      </a:cubicBezTo>
                      <a:cubicBezTo>
                        <a:pt x="125" y="67"/>
                        <a:pt x="112" y="83"/>
                        <a:pt x="102" y="97"/>
                      </a:cubicBezTo>
                      <a:cubicBezTo>
                        <a:pt x="90" y="113"/>
                        <a:pt x="81" y="132"/>
                        <a:pt x="71" y="150"/>
                      </a:cubicBezTo>
                      <a:cubicBezTo>
                        <a:pt x="61" y="166"/>
                        <a:pt x="54" y="183"/>
                        <a:pt x="45" y="201"/>
                      </a:cubicBezTo>
                      <a:cubicBezTo>
                        <a:pt x="38" y="217"/>
                        <a:pt x="29" y="234"/>
                        <a:pt x="22" y="250"/>
                      </a:cubicBezTo>
                      <a:cubicBezTo>
                        <a:pt x="14" y="268"/>
                        <a:pt x="9" y="287"/>
                        <a:pt x="4" y="306"/>
                      </a:cubicBezTo>
                      <a:cubicBezTo>
                        <a:pt x="3" y="315"/>
                        <a:pt x="1" y="323"/>
                        <a:pt x="1" y="331"/>
                      </a:cubicBezTo>
                      <a:cubicBezTo>
                        <a:pt x="0" y="339"/>
                        <a:pt x="0" y="349"/>
                        <a:pt x="0" y="358"/>
                      </a:cubicBezTo>
                      <a:cubicBezTo>
                        <a:pt x="0" y="368"/>
                        <a:pt x="0" y="377"/>
                        <a:pt x="1" y="387"/>
                      </a:cubicBezTo>
                      <a:cubicBezTo>
                        <a:pt x="3" y="400"/>
                        <a:pt x="6" y="412"/>
                        <a:pt x="10" y="424"/>
                      </a:cubicBezTo>
                      <a:cubicBezTo>
                        <a:pt x="16" y="441"/>
                        <a:pt x="23" y="457"/>
                        <a:pt x="30" y="475"/>
                      </a:cubicBezTo>
                      <a:cubicBezTo>
                        <a:pt x="35" y="484"/>
                        <a:pt x="45" y="489"/>
                        <a:pt x="54" y="485"/>
                      </a:cubicBezTo>
                      <a:cubicBezTo>
                        <a:pt x="62" y="482"/>
                        <a:pt x="68" y="470"/>
                        <a:pt x="64" y="462"/>
                      </a:cubicBezTo>
                      <a:cubicBezTo>
                        <a:pt x="55" y="441"/>
                        <a:pt x="46" y="421"/>
                        <a:pt x="41" y="399"/>
                      </a:cubicBezTo>
                      <a:cubicBezTo>
                        <a:pt x="38" y="383"/>
                        <a:pt x="38" y="366"/>
                        <a:pt x="38" y="348"/>
                      </a:cubicBezTo>
                      <a:cubicBezTo>
                        <a:pt x="38" y="339"/>
                        <a:pt x="39" y="329"/>
                        <a:pt x="41" y="320"/>
                      </a:cubicBezTo>
                      <a:cubicBezTo>
                        <a:pt x="42" y="312"/>
                        <a:pt x="43" y="301"/>
                        <a:pt x="46" y="293"/>
                      </a:cubicBezTo>
                      <a:cubicBezTo>
                        <a:pt x="51" y="278"/>
                        <a:pt x="57" y="265"/>
                        <a:pt x="62" y="250"/>
                      </a:cubicBezTo>
                      <a:cubicBezTo>
                        <a:pt x="68" y="236"/>
                        <a:pt x="76" y="222"/>
                        <a:pt x="83" y="207"/>
                      </a:cubicBezTo>
                      <a:cubicBezTo>
                        <a:pt x="90" y="193"/>
                        <a:pt x="98" y="178"/>
                        <a:pt x="105" y="164"/>
                      </a:cubicBezTo>
                      <a:cubicBezTo>
                        <a:pt x="113" y="151"/>
                        <a:pt x="119" y="138"/>
                        <a:pt x="127" y="125"/>
                      </a:cubicBezTo>
                      <a:cubicBezTo>
                        <a:pt x="138" y="109"/>
                        <a:pt x="150" y="93"/>
                        <a:pt x="163" y="77"/>
                      </a:cubicBezTo>
                      <a:cubicBezTo>
                        <a:pt x="169" y="70"/>
                        <a:pt x="175" y="62"/>
                        <a:pt x="182" y="55"/>
                      </a:cubicBezTo>
                      <a:cubicBezTo>
                        <a:pt x="186" y="49"/>
                        <a:pt x="191" y="45"/>
                        <a:pt x="195" y="39"/>
                      </a:cubicBezTo>
                      <a:cubicBezTo>
                        <a:pt x="196" y="45"/>
                        <a:pt x="199" y="51"/>
                        <a:pt x="201" y="55"/>
                      </a:cubicBezTo>
                      <a:cubicBezTo>
                        <a:pt x="205" y="77"/>
                        <a:pt x="207" y="99"/>
                        <a:pt x="208" y="122"/>
                      </a:cubicBezTo>
                      <a:cubicBezTo>
                        <a:pt x="208" y="134"/>
                        <a:pt x="208" y="146"/>
                        <a:pt x="208" y="156"/>
                      </a:cubicBezTo>
                      <a:cubicBezTo>
                        <a:pt x="208" y="166"/>
                        <a:pt x="208" y="176"/>
                        <a:pt x="208" y="186"/>
                      </a:cubicBezTo>
                      <a:cubicBezTo>
                        <a:pt x="207" y="218"/>
                        <a:pt x="201" y="250"/>
                        <a:pt x="192" y="282"/>
                      </a:cubicBezTo>
                      <a:cubicBezTo>
                        <a:pt x="189" y="290"/>
                        <a:pt x="186" y="298"/>
                        <a:pt x="183" y="306"/>
                      </a:cubicBezTo>
                      <a:cubicBezTo>
                        <a:pt x="180" y="312"/>
                        <a:pt x="179" y="317"/>
                        <a:pt x="176" y="323"/>
                      </a:cubicBezTo>
                      <a:cubicBezTo>
                        <a:pt x="175" y="325"/>
                        <a:pt x="175" y="326"/>
                        <a:pt x="173" y="326"/>
                      </a:cubicBezTo>
                      <a:cubicBezTo>
                        <a:pt x="172" y="328"/>
                        <a:pt x="170" y="329"/>
                        <a:pt x="169" y="332"/>
                      </a:cubicBezTo>
                      <a:cubicBezTo>
                        <a:pt x="167" y="336"/>
                        <a:pt x="168" y="343"/>
                        <a:pt x="169" y="347"/>
                      </a:cubicBezTo>
                      <a:cubicBezTo>
                        <a:pt x="171" y="352"/>
                        <a:pt x="175" y="354"/>
                        <a:pt x="178" y="357"/>
                      </a:cubicBezTo>
                      <a:cubicBezTo>
                        <a:pt x="182" y="358"/>
                        <a:pt x="188" y="360"/>
                        <a:pt x="192" y="357"/>
                      </a:cubicBezTo>
                      <a:cubicBezTo>
                        <a:pt x="196" y="355"/>
                        <a:pt x="199" y="352"/>
                        <a:pt x="201" y="349"/>
                      </a:cubicBezTo>
                      <a:cubicBezTo>
                        <a:pt x="201" y="348"/>
                        <a:pt x="202" y="348"/>
                        <a:pt x="202" y="347"/>
                      </a:cubicBezTo>
                      <a:cubicBezTo>
                        <a:pt x="205" y="344"/>
                        <a:pt x="207" y="341"/>
                        <a:pt x="208" y="336"/>
                      </a:cubicBezTo>
                      <a:cubicBezTo>
                        <a:pt x="211" y="331"/>
                        <a:pt x="214" y="325"/>
                        <a:pt x="217" y="319"/>
                      </a:cubicBezTo>
                      <a:cubicBezTo>
                        <a:pt x="220" y="312"/>
                        <a:pt x="223" y="303"/>
                        <a:pt x="226" y="296"/>
                      </a:cubicBezTo>
                      <a:cubicBezTo>
                        <a:pt x="229" y="285"/>
                        <a:pt x="231" y="277"/>
                        <a:pt x="233" y="266"/>
                      </a:cubicBezTo>
                      <a:cubicBezTo>
                        <a:pt x="234" y="258"/>
                        <a:pt x="237" y="249"/>
                        <a:pt x="239" y="240"/>
                      </a:cubicBezTo>
                      <a:cubicBezTo>
                        <a:pt x="240" y="230"/>
                        <a:pt x="242" y="221"/>
                        <a:pt x="242" y="211"/>
                      </a:cubicBezTo>
                      <a:cubicBezTo>
                        <a:pt x="243" y="192"/>
                        <a:pt x="243" y="173"/>
                        <a:pt x="243" y="154"/>
                      </a:cubicBezTo>
                      <a:cubicBezTo>
                        <a:pt x="243" y="146"/>
                        <a:pt x="243" y="136"/>
                        <a:pt x="243" y="127"/>
                      </a:cubicBezTo>
                      <a:cubicBezTo>
                        <a:pt x="243" y="119"/>
                        <a:pt x="242" y="108"/>
                        <a:pt x="242" y="99"/>
                      </a:cubicBezTo>
                      <a:cubicBezTo>
                        <a:pt x="240" y="80"/>
                        <a:pt x="239" y="60"/>
                        <a:pt x="233" y="41"/>
                      </a:cubicBezTo>
                      <a:cubicBezTo>
                        <a:pt x="233" y="39"/>
                        <a:pt x="233" y="39"/>
                        <a:pt x="233" y="38"/>
                      </a:cubicBezTo>
                      <a:cubicBezTo>
                        <a:pt x="231" y="41"/>
                        <a:pt x="230" y="36"/>
                        <a:pt x="22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4" name="Google Shape;7764;p27"/>
                <p:cNvSpPr/>
                <p:nvPr/>
              </p:nvSpPr>
              <p:spPr>
                <a:xfrm>
                  <a:off x="5901120" y="4283280"/>
                  <a:ext cx="9576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510" extrusionOk="0">
                      <a:moveTo>
                        <a:pt x="254" y="48"/>
                      </a:moveTo>
                      <a:cubicBezTo>
                        <a:pt x="251" y="41"/>
                        <a:pt x="249" y="34"/>
                        <a:pt x="246" y="26"/>
                      </a:cubicBezTo>
                      <a:cubicBezTo>
                        <a:pt x="241" y="18"/>
                        <a:pt x="237" y="10"/>
                        <a:pt x="230" y="6"/>
                      </a:cubicBezTo>
                      <a:cubicBezTo>
                        <a:pt x="224" y="2"/>
                        <a:pt x="217" y="-1"/>
                        <a:pt x="209" y="0"/>
                      </a:cubicBezTo>
                      <a:cubicBezTo>
                        <a:pt x="203" y="2"/>
                        <a:pt x="199" y="3"/>
                        <a:pt x="195" y="6"/>
                      </a:cubicBezTo>
                      <a:cubicBezTo>
                        <a:pt x="189" y="10"/>
                        <a:pt x="183" y="16"/>
                        <a:pt x="179" y="22"/>
                      </a:cubicBezTo>
                      <a:cubicBezTo>
                        <a:pt x="167" y="35"/>
                        <a:pt x="157" y="50"/>
                        <a:pt x="147" y="63"/>
                      </a:cubicBezTo>
                      <a:cubicBezTo>
                        <a:pt x="131" y="86"/>
                        <a:pt x="117" y="109"/>
                        <a:pt x="103" y="133"/>
                      </a:cubicBezTo>
                      <a:cubicBezTo>
                        <a:pt x="93" y="149"/>
                        <a:pt x="82" y="163"/>
                        <a:pt x="72" y="181"/>
                      </a:cubicBezTo>
                      <a:cubicBezTo>
                        <a:pt x="62" y="197"/>
                        <a:pt x="53" y="214"/>
                        <a:pt x="45" y="232"/>
                      </a:cubicBezTo>
                      <a:cubicBezTo>
                        <a:pt x="37" y="248"/>
                        <a:pt x="29" y="265"/>
                        <a:pt x="23" y="283"/>
                      </a:cubicBezTo>
                      <a:cubicBezTo>
                        <a:pt x="15" y="302"/>
                        <a:pt x="10" y="321"/>
                        <a:pt x="5" y="340"/>
                      </a:cubicBezTo>
                      <a:cubicBezTo>
                        <a:pt x="-1" y="367"/>
                        <a:pt x="-1" y="395"/>
                        <a:pt x="1" y="423"/>
                      </a:cubicBezTo>
                      <a:cubicBezTo>
                        <a:pt x="2" y="437"/>
                        <a:pt x="5" y="450"/>
                        <a:pt x="10" y="463"/>
                      </a:cubicBezTo>
                      <a:cubicBezTo>
                        <a:pt x="11" y="469"/>
                        <a:pt x="13" y="474"/>
                        <a:pt x="15" y="480"/>
                      </a:cubicBezTo>
                      <a:cubicBezTo>
                        <a:pt x="18" y="487"/>
                        <a:pt x="21" y="493"/>
                        <a:pt x="24" y="498"/>
                      </a:cubicBezTo>
                      <a:cubicBezTo>
                        <a:pt x="27" y="503"/>
                        <a:pt x="29" y="506"/>
                        <a:pt x="33" y="509"/>
                      </a:cubicBezTo>
                      <a:cubicBezTo>
                        <a:pt x="37" y="510"/>
                        <a:pt x="44" y="511"/>
                        <a:pt x="48" y="509"/>
                      </a:cubicBezTo>
                      <a:cubicBezTo>
                        <a:pt x="53" y="508"/>
                        <a:pt x="55" y="503"/>
                        <a:pt x="58" y="500"/>
                      </a:cubicBezTo>
                      <a:cubicBezTo>
                        <a:pt x="59" y="496"/>
                        <a:pt x="61" y="490"/>
                        <a:pt x="58" y="485"/>
                      </a:cubicBezTo>
                      <a:cubicBezTo>
                        <a:pt x="50" y="471"/>
                        <a:pt x="45" y="456"/>
                        <a:pt x="40" y="440"/>
                      </a:cubicBezTo>
                      <a:cubicBezTo>
                        <a:pt x="37" y="423"/>
                        <a:pt x="36" y="407"/>
                        <a:pt x="36" y="389"/>
                      </a:cubicBezTo>
                      <a:cubicBezTo>
                        <a:pt x="37" y="369"/>
                        <a:pt x="39" y="348"/>
                        <a:pt x="45" y="328"/>
                      </a:cubicBezTo>
                      <a:cubicBezTo>
                        <a:pt x="49" y="316"/>
                        <a:pt x="52" y="306"/>
                        <a:pt x="56" y="294"/>
                      </a:cubicBezTo>
                      <a:cubicBezTo>
                        <a:pt x="61" y="283"/>
                        <a:pt x="65" y="271"/>
                        <a:pt x="71" y="261"/>
                      </a:cubicBezTo>
                      <a:cubicBezTo>
                        <a:pt x="81" y="239"/>
                        <a:pt x="91" y="216"/>
                        <a:pt x="104" y="195"/>
                      </a:cubicBezTo>
                      <a:cubicBezTo>
                        <a:pt x="113" y="182"/>
                        <a:pt x="122" y="168"/>
                        <a:pt x="131" y="155"/>
                      </a:cubicBezTo>
                      <a:cubicBezTo>
                        <a:pt x="141" y="140"/>
                        <a:pt x="149" y="124"/>
                        <a:pt x="158" y="108"/>
                      </a:cubicBezTo>
                      <a:cubicBezTo>
                        <a:pt x="167" y="95"/>
                        <a:pt x="176" y="80"/>
                        <a:pt x="184" y="69"/>
                      </a:cubicBezTo>
                      <a:cubicBezTo>
                        <a:pt x="189" y="63"/>
                        <a:pt x="195" y="56"/>
                        <a:pt x="200" y="50"/>
                      </a:cubicBezTo>
                      <a:cubicBezTo>
                        <a:pt x="203" y="47"/>
                        <a:pt x="206" y="42"/>
                        <a:pt x="209" y="40"/>
                      </a:cubicBezTo>
                      <a:lnTo>
                        <a:pt x="209" y="40"/>
                      </a:lnTo>
                      <a:cubicBezTo>
                        <a:pt x="217" y="53"/>
                        <a:pt x="221" y="67"/>
                        <a:pt x="224" y="82"/>
                      </a:cubicBezTo>
                      <a:cubicBezTo>
                        <a:pt x="228" y="99"/>
                        <a:pt x="230" y="117"/>
                        <a:pt x="230" y="134"/>
                      </a:cubicBezTo>
                      <a:cubicBezTo>
                        <a:pt x="230" y="146"/>
                        <a:pt x="228" y="158"/>
                        <a:pt x="227" y="168"/>
                      </a:cubicBezTo>
                      <a:cubicBezTo>
                        <a:pt x="225" y="179"/>
                        <a:pt x="224" y="190"/>
                        <a:pt x="221" y="200"/>
                      </a:cubicBezTo>
                      <a:cubicBezTo>
                        <a:pt x="217" y="213"/>
                        <a:pt x="212" y="225"/>
                        <a:pt x="206" y="238"/>
                      </a:cubicBezTo>
                      <a:cubicBezTo>
                        <a:pt x="200" y="251"/>
                        <a:pt x="195" y="262"/>
                        <a:pt x="187" y="274"/>
                      </a:cubicBezTo>
                      <a:cubicBezTo>
                        <a:pt x="186" y="277"/>
                        <a:pt x="184" y="278"/>
                        <a:pt x="183" y="281"/>
                      </a:cubicBezTo>
                      <a:cubicBezTo>
                        <a:pt x="182" y="283"/>
                        <a:pt x="180" y="286"/>
                        <a:pt x="179" y="287"/>
                      </a:cubicBezTo>
                      <a:cubicBezTo>
                        <a:pt x="174" y="290"/>
                        <a:pt x="173" y="295"/>
                        <a:pt x="171" y="299"/>
                      </a:cubicBezTo>
                      <a:cubicBezTo>
                        <a:pt x="170" y="304"/>
                        <a:pt x="171" y="309"/>
                        <a:pt x="174" y="312"/>
                      </a:cubicBezTo>
                      <a:cubicBezTo>
                        <a:pt x="177" y="316"/>
                        <a:pt x="182" y="318"/>
                        <a:pt x="186" y="319"/>
                      </a:cubicBezTo>
                      <a:cubicBezTo>
                        <a:pt x="192" y="321"/>
                        <a:pt x="195" y="319"/>
                        <a:pt x="199" y="316"/>
                      </a:cubicBezTo>
                      <a:cubicBezTo>
                        <a:pt x="203" y="313"/>
                        <a:pt x="206" y="309"/>
                        <a:pt x="209" y="306"/>
                      </a:cubicBezTo>
                      <a:cubicBezTo>
                        <a:pt x="212" y="303"/>
                        <a:pt x="214" y="299"/>
                        <a:pt x="217" y="294"/>
                      </a:cubicBezTo>
                      <a:cubicBezTo>
                        <a:pt x="221" y="287"/>
                        <a:pt x="227" y="278"/>
                        <a:pt x="231" y="270"/>
                      </a:cubicBezTo>
                      <a:cubicBezTo>
                        <a:pt x="238" y="254"/>
                        <a:pt x="246" y="238"/>
                        <a:pt x="251" y="222"/>
                      </a:cubicBezTo>
                      <a:cubicBezTo>
                        <a:pt x="254" y="213"/>
                        <a:pt x="257" y="203"/>
                        <a:pt x="260" y="192"/>
                      </a:cubicBezTo>
                      <a:cubicBezTo>
                        <a:pt x="262" y="184"/>
                        <a:pt x="263" y="175"/>
                        <a:pt x="263" y="166"/>
                      </a:cubicBezTo>
                      <a:cubicBezTo>
                        <a:pt x="265" y="147"/>
                        <a:pt x="266" y="127"/>
                        <a:pt x="265" y="107"/>
                      </a:cubicBezTo>
                      <a:cubicBezTo>
                        <a:pt x="263" y="98"/>
                        <a:pt x="263" y="88"/>
                        <a:pt x="260" y="79"/>
                      </a:cubicBezTo>
                      <a:cubicBezTo>
                        <a:pt x="259" y="73"/>
                        <a:pt x="257" y="67"/>
                        <a:pt x="256" y="61"/>
                      </a:cubicBezTo>
                      <a:cubicBezTo>
                        <a:pt x="257" y="57"/>
                        <a:pt x="256" y="53"/>
                        <a:pt x="254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5" name="Google Shape;7765;p27"/>
                <p:cNvSpPr/>
                <p:nvPr/>
              </p:nvSpPr>
              <p:spPr>
                <a:xfrm>
                  <a:off x="5833080" y="4470840"/>
                  <a:ext cx="83160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350" extrusionOk="0">
                      <a:moveTo>
                        <a:pt x="226" y="213"/>
                      </a:moveTo>
                      <a:cubicBezTo>
                        <a:pt x="225" y="209"/>
                        <a:pt x="223" y="206"/>
                        <a:pt x="222" y="202"/>
                      </a:cubicBezTo>
                      <a:cubicBezTo>
                        <a:pt x="218" y="193"/>
                        <a:pt x="215" y="184"/>
                        <a:pt x="210" y="176"/>
                      </a:cubicBezTo>
                      <a:cubicBezTo>
                        <a:pt x="202" y="158"/>
                        <a:pt x="190" y="142"/>
                        <a:pt x="177" y="128"/>
                      </a:cubicBezTo>
                      <a:cubicBezTo>
                        <a:pt x="169" y="120"/>
                        <a:pt x="162" y="113"/>
                        <a:pt x="155" y="106"/>
                      </a:cubicBezTo>
                      <a:cubicBezTo>
                        <a:pt x="149" y="100"/>
                        <a:pt x="142" y="93"/>
                        <a:pt x="136" y="87"/>
                      </a:cubicBezTo>
                      <a:cubicBezTo>
                        <a:pt x="123" y="74"/>
                        <a:pt x="107" y="62"/>
                        <a:pt x="92" y="50"/>
                      </a:cubicBezTo>
                      <a:cubicBezTo>
                        <a:pt x="79" y="39"/>
                        <a:pt x="66" y="26"/>
                        <a:pt x="51" y="15"/>
                      </a:cubicBezTo>
                      <a:cubicBezTo>
                        <a:pt x="44" y="9"/>
                        <a:pt x="35" y="2"/>
                        <a:pt x="27" y="1"/>
                      </a:cubicBezTo>
                      <a:cubicBezTo>
                        <a:pt x="17" y="-2"/>
                        <a:pt x="8" y="4"/>
                        <a:pt x="3" y="12"/>
                      </a:cubicBezTo>
                      <a:cubicBezTo>
                        <a:pt x="0" y="18"/>
                        <a:pt x="0" y="27"/>
                        <a:pt x="0" y="33"/>
                      </a:cubicBezTo>
                      <a:cubicBezTo>
                        <a:pt x="0" y="42"/>
                        <a:pt x="0" y="50"/>
                        <a:pt x="0" y="58"/>
                      </a:cubicBezTo>
                      <a:cubicBezTo>
                        <a:pt x="0" y="66"/>
                        <a:pt x="2" y="77"/>
                        <a:pt x="3" y="85"/>
                      </a:cubicBezTo>
                      <a:cubicBezTo>
                        <a:pt x="5" y="95"/>
                        <a:pt x="8" y="106"/>
                        <a:pt x="11" y="116"/>
                      </a:cubicBezTo>
                      <a:cubicBezTo>
                        <a:pt x="12" y="125"/>
                        <a:pt x="15" y="133"/>
                        <a:pt x="18" y="142"/>
                      </a:cubicBezTo>
                      <a:cubicBezTo>
                        <a:pt x="24" y="158"/>
                        <a:pt x="30" y="174"/>
                        <a:pt x="38" y="190"/>
                      </a:cubicBezTo>
                      <a:cubicBezTo>
                        <a:pt x="47" y="208"/>
                        <a:pt x="56" y="224"/>
                        <a:pt x="66" y="240"/>
                      </a:cubicBezTo>
                      <a:cubicBezTo>
                        <a:pt x="76" y="254"/>
                        <a:pt x="86" y="269"/>
                        <a:pt x="98" y="282"/>
                      </a:cubicBezTo>
                      <a:cubicBezTo>
                        <a:pt x="110" y="295"/>
                        <a:pt x="121" y="308"/>
                        <a:pt x="135" y="320"/>
                      </a:cubicBezTo>
                      <a:cubicBezTo>
                        <a:pt x="142" y="326"/>
                        <a:pt x="148" y="331"/>
                        <a:pt x="155" y="337"/>
                      </a:cubicBezTo>
                      <a:cubicBezTo>
                        <a:pt x="159" y="340"/>
                        <a:pt x="162" y="343"/>
                        <a:pt x="165" y="346"/>
                      </a:cubicBezTo>
                      <a:cubicBezTo>
                        <a:pt x="172" y="352"/>
                        <a:pt x="184" y="350"/>
                        <a:pt x="191" y="343"/>
                      </a:cubicBezTo>
                      <a:cubicBezTo>
                        <a:pt x="197" y="336"/>
                        <a:pt x="196" y="324"/>
                        <a:pt x="188" y="317"/>
                      </a:cubicBezTo>
                      <a:cubicBezTo>
                        <a:pt x="183" y="313"/>
                        <a:pt x="177" y="308"/>
                        <a:pt x="171" y="302"/>
                      </a:cubicBezTo>
                      <a:cubicBezTo>
                        <a:pt x="159" y="294"/>
                        <a:pt x="149" y="283"/>
                        <a:pt x="140" y="273"/>
                      </a:cubicBezTo>
                      <a:cubicBezTo>
                        <a:pt x="130" y="262"/>
                        <a:pt x="120" y="250"/>
                        <a:pt x="110" y="237"/>
                      </a:cubicBezTo>
                      <a:cubicBezTo>
                        <a:pt x="100" y="225"/>
                        <a:pt x="92" y="212"/>
                        <a:pt x="84" y="199"/>
                      </a:cubicBezTo>
                      <a:cubicBezTo>
                        <a:pt x="75" y="183"/>
                        <a:pt x="68" y="167"/>
                        <a:pt x="60" y="151"/>
                      </a:cubicBezTo>
                      <a:cubicBezTo>
                        <a:pt x="53" y="133"/>
                        <a:pt x="47" y="117"/>
                        <a:pt x="43" y="98"/>
                      </a:cubicBezTo>
                      <a:cubicBezTo>
                        <a:pt x="40" y="87"/>
                        <a:pt x="38" y="74"/>
                        <a:pt x="37" y="60"/>
                      </a:cubicBezTo>
                      <a:cubicBezTo>
                        <a:pt x="37" y="56"/>
                        <a:pt x="37" y="52"/>
                        <a:pt x="37" y="47"/>
                      </a:cubicBezTo>
                      <a:cubicBezTo>
                        <a:pt x="40" y="50"/>
                        <a:pt x="43" y="53"/>
                        <a:pt x="46" y="55"/>
                      </a:cubicBezTo>
                      <a:cubicBezTo>
                        <a:pt x="57" y="65"/>
                        <a:pt x="68" y="75"/>
                        <a:pt x="79" y="84"/>
                      </a:cubicBezTo>
                      <a:cubicBezTo>
                        <a:pt x="91" y="94"/>
                        <a:pt x="102" y="103"/>
                        <a:pt x="113" y="113"/>
                      </a:cubicBezTo>
                      <a:cubicBezTo>
                        <a:pt x="118" y="119"/>
                        <a:pt x="123" y="123"/>
                        <a:pt x="129" y="129"/>
                      </a:cubicBezTo>
                      <a:cubicBezTo>
                        <a:pt x="133" y="133"/>
                        <a:pt x="139" y="138"/>
                        <a:pt x="143" y="144"/>
                      </a:cubicBezTo>
                      <a:cubicBezTo>
                        <a:pt x="155" y="155"/>
                        <a:pt x="165" y="168"/>
                        <a:pt x="174" y="181"/>
                      </a:cubicBezTo>
                      <a:cubicBezTo>
                        <a:pt x="178" y="190"/>
                        <a:pt x="183" y="199"/>
                        <a:pt x="186" y="208"/>
                      </a:cubicBezTo>
                      <a:cubicBezTo>
                        <a:pt x="187" y="212"/>
                        <a:pt x="190" y="218"/>
                        <a:pt x="191" y="222"/>
                      </a:cubicBezTo>
                      <a:cubicBezTo>
                        <a:pt x="193" y="227"/>
                        <a:pt x="195" y="233"/>
                        <a:pt x="196" y="237"/>
                      </a:cubicBezTo>
                      <a:cubicBezTo>
                        <a:pt x="198" y="242"/>
                        <a:pt x="202" y="246"/>
                        <a:pt x="204" y="247"/>
                      </a:cubicBezTo>
                      <a:cubicBezTo>
                        <a:pt x="209" y="248"/>
                        <a:pt x="215" y="248"/>
                        <a:pt x="219" y="247"/>
                      </a:cubicBezTo>
                      <a:cubicBezTo>
                        <a:pt x="223" y="246"/>
                        <a:pt x="226" y="241"/>
                        <a:pt x="229" y="238"/>
                      </a:cubicBezTo>
                      <a:cubicBezTo>
                        <a:pt x="231" y="234"/>
                        <a:pt x="231" y="229"/>
                        <a:pt x="229" y="224"/>
                      </a:cubicBezTo>
                      <a:cubicBezTo>
                        <a:pt x="229" y="222"/>
                        <a:pt x="228" y="221"/>
                        <a:pt x="228" y="219"/>
                      </a:cubicBezTo>
                      <a:cubicBezTo>
                        <a:pt x="228" y="218"/>
                        <a:pt x="226" y="215"/>
                        <a:pt x="226" y="2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6" name="Google Shape;7766;p27"/>
                <p:cNvSpPr/>
                <p:nvPr/>
              </p:nvSpPr>
              <p:spPr>
                <a:xfrm>
                  <a:off x="5801760" y="4341960"/>
                  <a:ext cx="116280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95" extrusionOk="0">
                      <a:moveTo>
                        <a:pt x="322" y="343"/>
                      </a:moveTo>
                      <a:cubicBezTo>
                        <a:pt x="315" y="324"/>
                        <a:pt x="309" y="305"/>
                        <a:pt x="300" y="287"/>
                      </a:cubicBezTo>
                      <a:cubicBezTo>
                        <a:pt x="291" y="268"/>
                        <a:pt x="278" y="252"/>
                        <a:pt x="267" y="236"/>
                      </a:cubicBezTo>
                      <a:cubicBezTo>
                        <a:pt x="255" y="222"/>
                        <a:pt x="243" y="207"/>
                        <a:pt x="232" y="194"/>
                      </a:cubicBezTo>
                      <a:cubicBezTo>
                        <a:pt x="219" y="180"/>
                        <a:pt x="204" y="165"/>
                        <a:pt x="191" y="150"/>
                      </a:cubicBezTo>
                      <a:cubicBezTo>
                        <a:pt x="175" y="133"/>
                        <a:pt x="157" y="117"/>
                        <a:pt x="141" y="99"/>
                      </a:cubicBezTo>
                      <a:cubicBezTo>
                        <a:pt x="128" y="86"/>
                        <a:pt x="117" y="72"/>
                        <a:pt x="102" y="59"/>
                      </a:cubicBezTo>
                      <a:cubicBezTo>
                        <a:pt x="89" y="46"/>
                        <a:pt x="74" y="34"/>
                        <a:pt x="61" y="21"/>
                      </a:cubicBezTo>
                      <a:cubicBezTo>
                        <a:pt x="58" y="18"/>
                        <a:pt x="55" y="15"/>
                        <a:pt x="53" y="12"/>
                      </a:cubicBezTo>
                      <a:cubicBezTo>
                        <a:pt x="50" y="11"/>
                        <a:pt x="48" y="9"/>
                        <a:pt x="45" y="6"/>
                      </a:cubicBezTo>
                      <a:cubicBezTo>
                        <a:pt x="42" y="5"/>
                        <a:pt x="39" y="4"/>
                        <a:pt x="36" y="2"/>
                      </a:cubicBezTo>
                      <a:cubicBezTo>
                        <a:pt x="34" y="1"/>
                        <a:pt x="31" y="0"/>
                        <a:pt x="28" y="0"/>
                      </a:cubicBezTo>
                      <a:cubicBezTo>
                        <a:pt x="25" y="0"/>
                        <a:pt x="23" y="0"/>
                        <a:pt x="20" y="2"/>
                      </a:cubicBezTo>
                      <a:cubicBezTo>
                        <a:pt x="19" y="2"/>
                        <a:pt x="19" y="2"/>
                        <a:pt x="18" y="3"/>
                      </a:cubicBezTo>
                      <a:cubicBezTo>
                        <a:pt x="15" y="5"/>
                        <a:pt x="12" y="6"/>
                        <a:pt x="10" y="9"/>
                      </a:cubicBezTo>
                      <a:cubicBezTo>
                        <a:pt x="7" y="12"/>
                        <a:pt x="6" y="13"/>
                        <a:pt x="4" y="16"/>
                      </a:cubicBezTo>
                      <a:cubicBezTo>
                        <a:pt x="3" y="19"/>
                        <a:pt x="3" y="22"/>
                        <a:pt x="2" y="25"/>
                      </a:cubicBezTo>
                      <a:cubicBezTo>
                        <a:pt x="2" y="28"/>
                        <a:pt x="0" y="29"/>
                        <a:pt x="0" y="32"/>
                      </a:cubicBezTo>
                      <a:cubicBezTo>
                        <a:pt x="0" y="40"/>
                        <a:pt x="0" y="47"/>
                        <a:pt x="0" y="54"/>
                      </a:cubicBezTo>
                      <a:cubicBezTo>
                        <a:pt x="0" y="63"/>
                        <a:pt x="2" y="72"/>
                        <a:pt x="3" y="80"/>
                      </a:cubicBezTo>
                      <a:cubicBezTo>
                        <a:pt x="4" y="89"/>
                        <a:pt x="6" y="99"/>
                        <a:pt x="7" y="108"/>
                      </a:cubicBezTo>
                      <a:cubicBezTo>
                        <a:pt x="9" y="117"/>
                        <a:pt x="12" y="126"/>
                        <a:pt x="13" y="133"/>
                      </a:cubicBezTo>
                      <a:cubicBezTo>
                        <a:pt x="16" y="143"/>
                        <a:pt x="18" y="153"/>
                        <a:pt x="20" y="164"/>
                      </a:cubicBezTo>
                      <a:cubicBezTo>
                        <a:pt x="25" y="182"/>
                        <a:pt x="31" y="200"/>
                        <a:pt x="35" y="217"/>
                      </a:cubicBezTo>
                      <a:cubicBezTo>
                        <a:pt x="38" y="226"/>
                        <a:pt x="39" y="235"/>
                        <a:pt x="44" y="242"/>
                      </a:cubicBezTo>
                      <a:cubicBezTo>
                        <a:pt x="47" y="251"/>
                        <a:pt x="51" y="260"/>
                        <a:pt x="54" y="267"/>
                      </a:cubicBezTo>
                      <a:cubicBezTo>
                        <a:pt x="61" y="283"/>
                        <a:pt x="67" y="298"/>
                        <a:pt x="74" y="314"/>
                      </a:cubicBezTo>
                      <a:cubicBezTo>
                        <a:pt x="80" y="325"/>
                        <a:pt x="86" y="338"/>
                        <a:pt x="92" y="349"/>
                      </a:cubicBezTo>
                      <a:cubicBezTo>
                        <a:pt x="98" y="361"/>
                        <a:pt x="104" y="372"/>
                        <a:pt x="109" y="384"/>
                      </a:cubicBezTo>
                      <a:cubicBezTo>
                        <a:pt x="112" y="388"/>
                        <a:pt x="114" y="391"/>
                        <a:pt x="118" y="394"/>
                      </a:cubicBezTo>
                      <a:cubicBezTo>
                        <a:pt x="122" y="395"/>
                        <a:pt x="129" y="396"/>
                        <a:pt x="133" y="394"/>
                      </a:cubicBezTo>
                      <a:cubicBezTo>
                        <a:pt x="138" y="393"/>
                        <a:pt x="140" y="388"/>
                        <a:pt x="143" y="385"/>
                      </a:cubicBezTo>
                      <a:cubicBezTo>
                        <a:pt x="144" y="381"/>
                        <a:pt x="146" y="375"/>
                        <a:pt x="143" y="370"/>
                      </a:cubicBezTo>
                      <a:cubicBezTo>
                        <a:pt x="136" y="357"/>
                        <a:pt x="128" y="343"/>
                        <a:pt x="121" y="330"/>
                      </a:cubicBezTo>
                      <a:cubicBezTo>
                        <a:pt x="114" y="315"/>
                        <a:pt x="106" y="301"/>
                        <a:pt x="99" y="286"/>
                      </a:cubicBezTo>
                      <a:cubicBezTo>
                        <a:pt x="92" y="272"/>
                        <a:pt x="86" y="255"/>
                        <a:pt x="79" y="239"/>
                      </a:cubicBezTo>
                      <a:cubicBezTo>
                        <a:pt x="71" y="222"/>
                        <a:pt x="67" y="204"/>
                        <a:pt x="61" y="187"/>
                      </a:cubicBezTo>
                      <a:cubicBezTo>
                        <a:pt x="58" y="174"/>
                        <a:pt x="54" y="162"/>
                        <a:pt x="51" y="149"/>
                      </a:cubicBezTo>
                      <a:cubicBezTo>
                        <a:pt x="47" y="131"/>
                        <a:pt x="42" y="113"/>
                        <a:pt x="38" y="95"/>
                      </a:cubicBezTo>
                      <a:cubicBezTo>
                        <a:pt x="36" y="85"/>
                        <a:pt x="35" y="75"/>
                        <a:pt x="34" y="64"/>
                      </a:cubicBezTo>
                      <a:cubicBezTo>
                        <a:pt x="32" y="59"/>
                        <a:pt x="32" y="53"/>
                        <a:pt x="32" y="47"/>
                      </a:cubicBezTo>
                      <a:cubicBezTo>
                        <a:pt x="34" y="48"/>
                        <a:pt x="35" y="48"/>
                        <a:pt x="35" y="50"/>
                      </a:cubicBezTo>
                      <a:cubicBezTo>
                        <a:pt x="41" y="56"/>
                        <a:pt x="47" y="60"/>
                        <a:pt x="53" y="66"/>
                      </a:cubicBezTo>
                      <a:cubicBezTo>
                        <a:pt x="63" y="76"/>
                        <a:pt x="73" y="85"/>
                        <a:pt x="83" y="95"/>
                      </a:cubicBezTo>
                      <a:cubicBezTo>
                        <a:pt x="98" y="111"/>
                        <a:pt x="112" y="126"/>
                        <a:pt x="127" y="142"/>
                      </a:cubicBezTo>
                      <a:cubicBezTo>
                        <a:pt x="141" y="156"/>
                        <a:pt x="155" y="171"/>
                        <a:pt x="169" y="185"/>
                      </a:cubicBezTo>
                      <a:cubicBezTo>
                        <a:pt x="187" y="203"/>
                        <a:pt x="203" y="222"/>
                        <a:pt x="219" y="241"/>
                      </a:cubicBezTo>
                      <a:cubicBezTo>
                        <a:pt x="227" y="251"/>
                        <a:pt x="235" y="261"/>
                        <a:pt x="242" y="271"/>
                      </a:cubicBezTo>
                      <a:cubicBezTo>
                        <a:pt x="249" y="280"/>
                        <a:pt x="255" y="290"/>
                        <a:pt x="261" y="300"/>
                      </a:cubicBezTo>
                      <a:cubicBezTo>
                        <a:pt x="270" y="319"/>
                        <a:pt x="277" y="338"/>
                        <a:pt x="283" y="357"/>
                      </a:cubicBezTo>
                      <a:cubicBezTo>
                        <a:pt x="286" y="366"/>
                        <a:pt x="297" y="370"/>
                        <a:pt x="306" y="367"/>
                      </a:cubicBezTo>
                      <a:cubicBezTo>
                        <a:pt x="321" y="363"/>
                        <a:pt x="325" y="353"/>
                        <a:pt x="322" y="3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7" name="Google Shape;7767;p27"/>
                <p:cNvSpPr/>
                <p:nvPr/>
              </p:nvSpPr>
              <p:spPr>
                <a:xfrm>
                  <a:off x="5804280" y="4245120"/>
                  <a:ext cx="11052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475" extrusionOk="0">
                      <a:moveTo>
                        <a:pt x="305" y="441"/>
                      </a:moveTo>
                      <a:cubicBezTo>
                        <a:pt x="302" y="430"/>
                        <a:pt x="299" y="419"/>
                        <a:pt x="295" y="408"/>
                      </a:cubicBezTo>
                      <a:cubicBezTo>
                        <a:pt x="290" y="393"/>
                        <a:pt x="283" y="379"/>
                        <a:pt x="277" y="364"/>
                      </a:cubicBezTo>
                      <a:cubicBezTo>
                        <a:pt x="270" y="347"/>
                        <a:pt x="263" y="331"/>
                        <a:pt x="255" y="313"/>
                      </a:cubicBezTo>
                      <a:cubicBezTo>
                        <a:pt x="248" y="296"/>
                        <a:pt x="241" y="280"/>
                        <a:pt x="232" y="262"/>
                      </a:cubicBezTo>
                      <a:cubicBezTo>
                        <a:pt x="216" y="227"/>
                        <a:pt x="194" y="195"/>
                        <a:pt x="175" y="162"/>
                      </a:cubicBezTo>
                      <a:cubicBezTo>
                        <a:pt x="171" y="153"/>
                        <a:pt x="165" y="146"/>
                        <a:pt x="159" y="137"/>
                      </a:cubicBezTo>
                      <a:cubicBezTo>
                        <a:pt x="153" y="129"/>
                        <a:pt x="149" y="122"/>
                        <a:pt x="143" y="115"/>
                      </a:cubicBezTo>
                      <a:cubicBezTo>
                        <a:pt x="133" y="100"/>
                        <a:pt x="120" y="86"/>
                        <a:pt x="110" y="70"/>
                      </a:cubicBezTo>
                      <a:cubicBezTo>
                        <a:pt x="104" y="62"/>
                        <a:pt x="98" y="55"/>
                        <a:pt x="94" y="48"/>
                      </a:cubicBezTo>
                      <a:cubicBezTo>
                        <a:pt x="88" y="39"/>
                        <a:pt x="82" y="32"/>
                        <a:pt x="75" y="25"/>
                      </a:cubicBezTo>
                      <a:cubicBezTo>
                        <a:pt x="72" y="22"/>
                        <a:pt x="69" y="19"/>
                        <a:pt x="66" y="16"/>
                      </a:cubicBezTo>
                      <a:cubicBezTo>
                        <a:pt x="62" y="11"/>
                        <a:pt x="56" y="9"/>
                        <a:pt x="51" y="6"/>
                      </a:cubicBezTo>
                      <a:cubicBezTo>
                        <a:pt x="48" y="4"/>
                        <a:pt x="44" y="3"/>
                        <a:pt x="41" y="1"/>
                      </a:cubicBezTo>
                      <a:cubicBezTo>
                        <a:pt x="38" y="0"/>
                        <a:pt x="35" y="0"/>
                        <a:pt x="32" y="0"/>
                      </a:cubicBezTo>
                      <a:cubicBezTo>
                        <a:pt x="29" y="0"/>
                        <a:pt x="27" y="0"/>
                        <a:pt x="24" y="1"/>
                      </a:cubicBezTo>
                      <a:cubicBezTo>
                        <a:pt x="21" y="3"/>
                        <a:pt x="19" y="3"/>
                        <a:pt x="18" y="6"/>
                      </a:cubicBezTo>
                      <a:cubicBezTo>
                        <a:pt x="16" y="7"/>
                        <a:pt x="13" y="9"/>
                        <a:pt x="12" y="11"/>
                      </a:cubicBezTo>
                      <a:cubicBezTo>
                        <a:pt x="11" y="14"/>
                        <a:pt x="9" y="17"/>
                        <a:pt x="6" y="19"/>
                      </a:cubicBezTo>
                      <a:cubicBezTo>
                        <a:pt x="3" y="23"/>
                        <a:pt x="2" y="29"/>
                        <a:pt x="2" y="33"/>
                      </a:cubicBezTo>
                      <a:cubicBezTo>
                        <a:pt x="0" y="38"/>
                        <a:pt x="0" y="42"/>
                        <a:pt x="0" y="46"/>
                      </a:cubicBezTo>
                      <a:cubicBezTo>
                        <a:pt x="0" y="57"/>
                        <a:pt x="0" y="67"/>
                        <a:pt x="0" y="77"/>
                      </a:cubicBezTo>
                      <a:cubicBezTo>
                        <a:pt x="0" y="96"/>
                        <a:pt x="5" y="113"/>
                        <a:pt x="8" y="131"/>
                      </a:cubicBezTo>
                      <a:cubicBezTo>
                        <a:pt x="11" y="147"/>
                        <a:pt x="12" y="163"/>
                        <a:pt x="16" y="179"/>
                      </a:cubicBezTo>
                      <a:cubicBezTo>
                        <a:pt x="21" y="198"/>
                        <a:pt x="24" y="215"/>
                        <a:pt x="28" y="234"/>
                      </a:cubicBezTo>
                      <a:cubicBezTo>
                        <a:pt x="32" y="250"/>
                        <a:pt x="37" y="266"/>
                        <a:pt x="43" y="282"/>
                      </a:cubicBezTo>
                      <a:cubicBezTo>
                        <a:pt x="46" y="290"/>
                        <a:pt x="47" y="298"/>
                        <a:pt x="50" y="306"/>
                      </a:cubicBezTo>
                      <a:cubicBezTo>
                        <a:pt x="53" y="315"/>
                        <a:pt x="57" y="323"/>
                        <a:pt x="60" y="332"/>
                      </a:cubicBezTo>
                      <a:cubicBezTo>
                        <a:pt x="64" y="341"/>
                        <a:pt x="75" y="347"/>
                        <a:pt x="83" y="342"/>
                      </a:cubicBezTo>
                      <a:cubicBezTo>
                        <a:pt x="92" y="339"/>
                        <a:pt x="99" y="328"/>
                        <a:pt x="94" y="319"/>
                      </a:cubicBezTo>
                      <a:cubicBezTo>
                        <a:pt x="90" y="310"/>
                        <a:pt x="86" y="301"/>
                        <a:pt x="83" y="293"/>
                      </a:cubicBezTo>
                      <a:cubicBezTo>
                        <a:pt x="80" y="284"/>
                        <a:pt x="78" y="275"/>
                        <a:pt x="75" y="266"/>
                      </a:cubicBezTo>
                      <a:cubicBezTo>
                        <a:pt x="69" y="249"/>
                        <a:pt x="64" y="233"/>
                        <a:pt x="60" y="215"/>
                      </a:cubicBezTo>
                      <a:cubicBezTo>
                        <a:pt x="54" y="188"/>
                        <a:pt x="48" y="162"/>
                        <a:pt x="44" y="134"/>
                      </a:cubicBezTo>
                      <a:cubicBezTo>
                        <a:pt x="43" y="121"/>
                        <a:pt x="40" y="108"/>
                        <a:pt x="38" y="95"/>
                      </a:cubicBezTo>
                      <a:cubicBezTo>
                        <a:pt x="37" y="81"/>
                        <a:pt x="35" y="68"/>
                        <a:pt x="37" y="55"/>
                      </a:cubicBezTo>
                      <a:cubicBezTo>
                        <a:pt x="37" y="49"/>
                        <a:pt x="37" y="45"/>
                        <a:pt x="38" y="39"/>
                      </a:cubicBezTo>
                      <a:cubicBezTo>
                        <a:pt x="43" y="42"/>
                        <a:pt x="48" y="46"/>
                        <a:pt x="53" y="51"/>
                      </a:cubicBezTo>
                      <a:cubicBezTo>
                        <a:pt x="59" y="57"/>
                        <a:pt x="63" y="62"/>
                        <a:pt x="67" y="70"/>
                      </a:cubicBezTo>
                      <a:cubicBezTo>
                        <a:pt x="73" y="77"/>
                        <a:pt x="78" y="84"/>
                        <a:pt x="83" y="92"/>
                      </a:cubicBezTo>
                      <a:cubicBezTo>
                        <a:pt x="95" y="106"/>
                        <a:pt x="107" y="121"/>
                        <a:pt x="117" y="137"/>
                      </a:cubicBezTo>
                      <a:cubicBezTo>
                        <a:pt x="123" y="144"/>
                        <a:pt x="129" y="151"/>
                        <a:pt x="133" y="159"/>
                      </a:cubicBezTo>
                      <a:cubicBezTo>
                        <a:pt x="139" y="166"/>
                        <a:pt x="143" y="175"/>
                        <a:pt x="148" y="182"/>
                      </a:cubicBezTo>
                      <a:cubicBezTo>
                        <a:pt x="158" y="198"/>
                        <a:pt x="168" y="214"/>
                        <a:pt x="177" y="231"/>
                      </a:cubicBezTo>
                      <a:cubicBezTo>
                        <a:pt x="181" y="237"/>
                        <a:pt x="184" y="245"/>
                        <a:pt x="187" y="250"/>
                      </a:cubicBezTo>
                      <a:cubicBezTo>
                        <a:pt x="196" y="266"/>
                        <a:pt x="203" y="282"/>
                        <a:pt x="210" y="298"/>
                      </a:cubicBezTo>
                      <a:cubicBezTo>
                        <a:pt x="217" y="315"/>
                        <a:pt x="225" y="332"/>
                        <a:pt x="232" y="348"/>
                      </a:cubicBezTo>
                      <a:cubicBezTo>
                        <a:pt x="239" y="366"/>
                        <a:pt x="247" y="382"/>
                        <a:pt x="254" y="399"/>
                      </a:cubicBezTo>
                      <a:cubicBezTo>
                        <a:pt x="260" y="412"/>
                        <a:pt x="263" y="425"/>
                        <a:pt x="267" y="438"/>
                      </a:cubicBezTo>
                      <a:cubicBezTo>
                        <a:pt x="267" y="441"/>
                        <a:pt x="268" y="443"/>
                        <a:pt x="268" y="446"/>
                      </a:cubicBezTo>
                      <a:cubicBezTo>
                        <a:pt x="270" y="450"/>
                        <a:pt x="270" y="454"/>
                        <a:pt x="270" y="459"/>
                      </a:cubicBezTo>
                      <a:cubicBezTo>
                        <a:pt x="271" y="469"/>
                        <a:pt x="280" y="477"/>
                        <a:pt x="290" y="475"/>
                      </a:cubicBezTo>
                      <a:cubicBezTo>
                        <a:pt x="300" y="474"/>
                        <a:pt x="308" y="465"/>
                        <a:pt x="306" y="454"/>
                      </a:cubicBezTo>
                      <a:cubicBezTo>
                        <a:pt x="306" y="451"/>
                        <a:pt x="306" y="449"/>
                        <a:pt x="305" y="446"/>
                      </a:cubicBezTo>
                      <a:cubicBezTo>
                        <a:pt x="305" y="441"/>
                        <a:pt x="303" y="437"/>
                        <a:pt x="302" y="434"/>
                      </a:cubicBezTo>
                      <a:cubicBezTo>
                        <a:pt x="305" y="438"/>
                        <a:pt x="305" y="440"/>
                        <a:pt x="305" y="441"/>
                      </a:cubicBezTo>
                      <a:moveTo>
                        <a:pt x="268" y="444"/>
                      </a:moveTo>
                      <a:cubicBezTo>
                        <a:pt x="268" y="446"/>
                        <a:pt x="268" y="446"/>
                        <a:pt x="268" y="444"/>
                      </a:cubicBezTo>
                      <a:moveTo>
                        <a:pt x="270" y="446"/>
                      </a:moveTo>
                      <a:lnTo>
                        <a:pt x="270" y="447"/>
                      </a:lnTo>
                      <a:lnTo>
                        <a:pt x="270" y="446"/>
                      </a:lnTo>
                      <a:moveTo>
                        <a:pt x="270" y="449"/>
                      </a:moveTo>
                      <a:cubicBezTo>
                        <a:pt x="270" y="449"/>
                        <a:pt x="270" y="450"/>
                        <a:pt x="270" y="449"/>
                      </a:cubicBezTo>
                      <a:moveTo>
                        <a:pt x="31" y="39"/>
                      </a:moveTo>
                      <a:lnTo>
                        <a:pt x="31" y="39"/>
                      </a:lnTo>
                      <a:moveTo>
                        <a:pt x="35" y="58"/>
                      </a:moveTo>
                      <a:lnTo>
                        <a:pt x="35" y="60"/>
                      </a:lnTo>
                      <a:lnTo>
                        <a:pt x="35" y="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8" name="Google Shape;7768;p27"/>
                <p:cNvSpPr/>
                <p:nvPr/>
              </p:nvSpPr>
              <p:spPr>
                <a:xfrm>
                  <a:off x="5876640" y="4178520"/>
                  <a:ext cx="117720" cy="16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471" extrusionOk="0">
                      <a:moveTo>
                        <a:pt x="314" y="35"/>
                      </a:moveTo>
                      <a:cubicBezTo>
                        <a:pt x="312" y="29"/>
                        <a:pt x="309" y="23"/>
                        <a:pt x="306" y="17"/>
                      </a:cubicBezTo>
                      <a:cubicBezTo>
                        <a:pt x="303" y="13"/>
                        <a:pt x="299" y="9"/>
                        <a:pt x="295" y="4"/>
                      </a:cubicBezTo>
                      <a:cubicBezTo>
                        <a:pt x="292" y="3"/>
                        <a:pt x="287" y="0"/>
                        <a:pt x="285" y="0"/>
                      </a:cubicBezTo>
                      <a:cubicBezTo>
                        <a:pt x="280" y="0"/>
                        <a:pt x="277" y="0"/>
                        <a:pt x="273" y="1"/>
                      </a:cubicBezTo>
                      <a:cubicBezTo>
                        <a:pt x="267" y="3"/>
                        <a:pt x="261" y="7"/>
                        <a:pt x="257" y="11"/>
                      </a:cubicBezTo>
                      <a:cubicBezTo>
                        <a:pt x="250" y="19"/>
                        <a:pt x="242" y="25"/>
                        <a:pt x="235" y="32"/>
                      </a:cubicBezTo>
                      <a:cubicBezTo>
                        <a:pt x="229" y="38"/>
                        <a:pt x="223" y="45"/>
                        <a:pt x="217" y="51"/>
                      </a:cubicBezTo>
                      <a:cubicBezTo>
                        <a:pt x="212" y="58"/>
                        <a:pt x="206" y="65"/>
                        <a:pt x="201" y="73"/>
                      </a:cubicBezTo>
                      <a:cubicBezTo>
                        <a:pt x="196" y="80"/>
                        <a:pt x="191" y="89"/>
                        <a:pt x="185" y="97"/>
                      </a:cubicBezTo>
                      <a:cubicBezTo>
                        <a:pt x="175" y="113"/>
                        <a:pt x="164" y="129"/>
                        <a:pt x="153" y="144"/>
                      </a:cubicBezTo>
                      <a:cubicBezTo>
                        <a:pt x="143" y="159"/>
                        <a:pt x="134" y="173"/>
                        <a:pt x="124" y="189"/>
                      </a:cubicBezTo>
                      <a:cubicBezTo>
                        <a:pt x="114" y="207"/>
                        <a:pt x="102" y="223"/>
                        <a:pt x="92" y="240"/>
                      </a:cubicBezTo>
                      <a:cubicBezTo>
                        <a:pt x="82" y="256"/>
                        <a:pt x="75" y="272"/>
                        <a:pt x="66" y="288"/>
                      </a:cubicBezTo>
                      <a:cubicBezTo>
                        <a:pt x="59" y="301"/>
                        <a:pt x="51" y="313"/>
                        <a:pt x="46" y="326"/>
                      </a:cubicBezTo>
                      <a:cubicBezTo>
                        <a:pt x="40" y="338"/>
                        <a:pt x="34" y="351"/>
                        <a:pt x="28" y="364"/>
                      </a:cubicBezTo>
                      <a:cubicBezTo>
                        <a:pt x="22" y="377"/>
                        <a:pt x="18" y="390"/>
                        <a:pt x="14" y="403"/>
                      </a:cubicBezTo>
                      <a:cubicBezTo>
                        <a:pt x="8" y="418"/>
                        <a:pt x="3" y="434"/>
                        <a:pt x="0" y="450"/>
                      </a:cubicBezTo>
                      <a:cubicBezTo>
                        <a:pt x="-1" y="460"/>
                        <a:pt x="6" y="469"/>
                        <a:pt x="15" y="470"/>
                      </a:cubicBezTo>
                      <a:cubicBezTo>
                        <a:pt x="25" y="472"/>
                        <a:pt x="34" y="465"/>
                        <a:pt x="35" y="456"/>
                      </a:cubicBezTo>
                      <a:cubicBezTo>
                        <a:pt x="37" y="450"/>
                        <a:pt x="38" y="443"/>
                        <a:pt x="40" y="437"/>
                      </a:cubicBezTo>
                      <a:cubicBezTo>
                        <a:pt x="44" y="421"/>
                        <a:pt x="50" y="405"/>
                        <a:pt x="57" y="389"/>
                      </a:cubicBezTo>
                      <a:cubicBezTo>
                        <a:pt x="60" y="380"/>
                        <a:pt x="65" y="373"/>
                        <a:pt x="67" y="365"/>
                      </a:cubicBezTo>
                      <a:cubicBezTo>
                        <a:pt x="70" y="358"/>
                        <a:pt x="75" y="351"/>
                        <a:pt x="79" y="342"/>
                      </a:cubicBezTo>
                      <a:cubicBezTo>
                        <a:pt x="88" y="326"/>
                        <a:pt x="97" y="312"/>
                        <a:pt x="105" y="296"/>
                      </a:cubicBezTo>
                      <a:cubicBezTo>
                        <a:pt x="114" y="280"/>
                        <a:pt x="121" y="265"/>
                        <a:pt x="132" y="250"/>
                      </a:cubicBezTo>
                      <a:cubicBezTo>
                        <a:pt x="142" y="234"/>
                        <a:pt x="150" y="220"/>
                        <a:pt x="161" y="204"/>
                      </a:cubicBezTo>
                      <a:cubicBezTo>
                        <a:pt x="169" y="189"/>
                        <a:pt x="180" y="175"/>
                        <a:pt x="190" y="160"/>
                      </a:cubicBezTo>
                      <a:cubicBezTo>
                        <a:pt x="196" y="153"/>
                        <a:pt x="200" y="145"/>
                        <a:pt x="206" y="138"/>
                      </a:cubicBezTo>
                      <a:cubicBezTo>
                        <a:pt x="212" y="129"/>
                        <a:pt x="216" y="122"/>
                        <a:pt x="222" y="113"/>
                      </a:cubicBezTo>
                      <a:cubicBezTo>
                        <a:pt x="231" y="99"/>
                        <a:pt x="241" y="84"/>
                        <a:pt x="254" y="71"/>
                      </a:cubicBezTo>
                      <a:cubicBezTo>
                        <a:pt x="263" y="62"/>
                        <a:pt x="270" y="54"/>
                        <a:pt x="279" y="45"/>
                      </a:cubicBezTo>
                      <a:lnTo>
                        <a:pt x="280" y="44"/>
                      </a:lnTo>
                      <a:cubicBezTo>
                        <a:pt x="282" y="45"/>
                        <a:pt x="282" y="48"/>
                        <a:pt x="283" y="51"/>
                      </a:cubicBezTo>
                      <a:cubicBezTo>
                        <a:pt x="285" y="55"/>
                        <a:pt x="286" y="60"/>
                        <a:pt x="286" y="64"/>
                      </a:cubicBezTo>
                      <a:cubicBezTo>
                        <a:pt x="286" y="62"/>
                        <a:pt x="285" y="61"/>
                        <a:pt x="285" y="60"/>
                      </a:cubicBezTo>
                      <a:cubicBezTo>
                        <a:pt x="287" y="70"/>
                        <a:pt x="289" y="78"/>
                        <a:pt x="290" y="89"/>
                      </a:cubicBezTo>
                      <a:cubicBezTo>
                        <a:pt x="292" y="99"/>
                        <a:pt x="292" y="108"/>
                        <a:pt x="292" y="118"/>
                      </a:cubicBezTo>
                      <a:cubicBezTo>
                        <a:pt x="292" y="137"/>
                        <a:pt x="292" y="156"/>
                        <a:pt x="292" y="176"/>
                      </a:cubicBezTo>
                      <a:cubicBezTo>
                        <a:pt x="292" y="192"/>
                        <a:pt x="290" y="208"/>
                        <a:pt x="287" y="223"/>
                      </a:cubicBezTo>
                      <a:cubicBezTo>
                        <a:pt x="286" y="237"/>
                        <a:pt x="284" y="252"/>
                        <a:pt x="279" y="266"/>
                      </a:cubicBezTo>
                      <a:cubicBezTo>
                        <a:pt x="275" y="281"/>
                        <a:pt x="268" y="296"/>
                        <a:pt x="261" y="309"/>
                      </a:cubicBezTo>
                      <a:cubicBezTo>
                        <a:pt x="258" y="313"/>
                        <a:pt x="260" y="319"/>
                        <a:pt x="261" y="323"/>
                      </a:cubicBezTo>
                      <a:cubicBezTo>
                        <a:pt x="263" y="328"/>
                        <a:pt x="267" y="331"/>
                        <a:pt x="270" y="333"/>
                      </a:cubicBezTo>
                      <a:cubicBezTo>
                        <a:pt x="274" y="335"/>
                        <a:pt x="281" y="335"/>
                        <a:pt x="285" y="333"/>
                      </a:cubicBezTo>
                      <a:cubicBezTo>
                        <a:pt x="290" y="332"/>
                        <a:pt x="292" y="328"/>
                        <a:pt x="295" y="325"/>
                      </a:cubicBezTo>
                      <a:cubicBezTo>
                        <a:pt x="302" y="312"/>
                        <a:pt x="308" y="297"/>
                        <a:pt x="312" y="282"/>
                      </a:cubicBezTo>
                      <a:cubicBezTo>
                        <a:pt x="315" y="274"/>
                        <a:pt x="318" y="264"/>
                        <a:pt x="319" y="253"/>
                      </a:cubicBezTo>
                      <a:cubicBezTo>
                        <a:pt x="321" y="245"/>
                        <a:pt x="322" y="236"/>
                        <a:pt x="322" y="227"/>
                      </a:cubicBezTo>
                      <a:cubicBezTo>
                        <a:pt x="325" y="207"/>
                        <a:pt x="327" y="188"/>
                        <a:pt x="327" y="167"/>
                      </a:cubicBezTo>
                      <a:cubicBezTo>
                        <a:pt x="327" y="157"/>
                        <a:pt x="327" y="148"/>
                        <a:pt x="327" y="138"/>
                      </a:cubicBezTo>
                      <a:cubicBezTo>
                        <a:pt x="327" y="129"/>
                        <a:pt x="327" y="120"/>
                        <a:pt x="327" y="111"/>
                      </a:cubicBezTo>
                      <a:cubicBezTo>
                        <a:pt x="327" y="103"/>
                        <a:pt x="327" y="92"/>
                        <a:pt x="325" y="83"/>
                      </a:cubicBezTo>
                      <a:cubicBezTo>
                        <a:pt x="324" y="73"/>
                        <a:pt x="322" y="61"/>
                        <a:pt x="319" y="51"/>
                      </a:cubicBezTo>
                      <a:cubicBezTo>
                        <a:pt x="318" y="48"/>
                        <a:pt x="318" y="44"/>
                        <a:pt x="317" y="41"/>
                      </a:cubicBezTo>
                      <a:cubicBezTo>
                        <a:pt x="315" y="36"/>
                        <a:pt x="315" y="35"/>
                        <a:pt x="314" y="35"/>
                      </a:cubicBezTo>
                      <a:moveTo>
                        <a:pt x="286" y="35"/>
                      </a:moveTo>
                      <a:cubicBezTo>
                        <a:pt x="286" y="35"/>
                        <a:pt x="285" y="35"/>
                        <a:pt x="286" y="35"/>
                      </a:cubicBezTo>
                      <a:moveTo>
                        <a:pt x="274" y="35"/>
                      </a:moveTo>
                      <a:cubicBezTo>
                        <a:pt x="274" y="35"/>
                        <a:pt x="273" y="35"/>
                        <a:pt x="273" y="33"/>
                      </a:cubicBezTo>
                      <a:lnTo>
                        <a:pt x="274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9" name="Google Shape;7769;p27"/>
                <p:cNvSpPr/>
                <p:nvPr/>
              </p:nvSpPr>
              <p:spPr>
                <a:xfrm>
                  <a:off x="5780160" y="4084560"/>
                  <a:ext cx="12420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619" extrusionOk="0">
                      <a:moveTo>
                        <a:pt x="319" y="500"/>
                      </a:moveTo>
                      <a:cubicBezTo>
                        <a:pt x="315" y="482"/>
                        <a:pt x="309" y="466"/>
                        <a:pt x="303" y="449"/>
                      </a:cubicBezTo>
                      <a:cubicBezTo>
                        <a:pt x="298" y="430"/>
                        <a:pt x="292" y="413"/>
                        <a:pt x="284" y="395"/>
                      </a:cubicBezTo>
                      <a:cubicBezTo>
                        <a:pt x="277" y="378"/>
                        <a:pt x="271" y="360"/>
                        <a:pt x="263" y="344"/>
                      </a:cubicBezTo>
                      <a:cubicBezTo>
                        <a:pt x="255" y="328"/>
                        <a:pt x="247" y="312"/>
                        <a:pt x="238" y="294"/>
                      </a:cubicBezTo>
                      <a:cubicBezTo>
                        <a:pt x="231" y="278"/>
                        <a:pt x="220" y="262"/>
                        <a:pt x="212" y="246"/>
                      </a:cubicBezTo>
                      <a:cubicBezTo>
                        <a:pt x="203" y="230"/>
                        <a:pt x="193" y="214"/>
                        <a:pt x="184" y="197"/>
                      </a:cubicBezTo>
                      <a:cubicBezTo>
                        <a:pt x="182" y="195"/>
                        <a:pt x="181" y="192"/>
                        <a:pt x="181" y="191"/>
                      </a:cubicBezTo>
                      <a:cubicBezTo>
                        <a:pt x="172" y="175"/>
                        <a:pt x="164" y="159"/>
                        <a:pt x="155" y="144"/>
                      </a:cubicBezTo>
                      <a:cubicBezTo>
                        <a:pt x="145" y="128"/>
                        <a:pt x="134" y="112"/>
                        <a:pt x="124" y="98"/>
                      </a:cubicBezTo>
                      <a:cubicBezTo>
                        <a:pt x="114" y="83"/>
                        <a:pt x="102" y="70"/>
                        <a:pt x="92" y="55"/>
                      </a:cubicBezTo>
                      <a:cubicBezTo>
                        <a:pt x="86" y="48"/>
                        <a:pt x="80" y="41"/>
                        <a:pt x="76" y="32"/>
                      </a:cubicBezTo>
                      <a:cubicBezTo>
                        <a:pt x="73" y="29"/>
                        <a:pt x="70" y="25"/>
                        <a:pt x="67" y="22"/>
                      </a:cubicBezTo>
                      <a:cubicBezTo>
                        <a:pt x="64" y="18"/>
                        <a:pt x="60" y="15"/>
                        <a:pt x="57" y="10"/>
                      </a:cubicBezTo>
                      <a:cubicBezTo>
                        <a:pt x="56" y="9"/>
                        <a:pt x="53" y="7"/>
                        <a:pt x="51" y="6"/>
                      </a:cubicBezTo>
                      <a:cubicBezTo>
                        <a:pt x="47" y="3"/>
                        <a:pt x="44" y="1"/>
                        <a:pt x="40" y="0"/>
                      </a:cubicBezTo>
                      <a:cubicBezTo>
                        <a:pt x="32" y="-1"/>
                        <a:pt x="25" y="-1"/>
                        <a:pt x="19" y="3"/>
                      </a:cubicBezTo>
                      <a:cubicBezTo>
                        <a:pt x="16" y="6"/>
                        <a:pt x="13" y="7"/>
                        <a:pt x="12" y="12"/>
                      </a:cubicBezTo>
                      <a:cubicBezTo>
                        <a:pt x="11" y="15"/>
                        <a:pt x="11" y="18"/>
                        <a:pt x="9" y="19"/>
                      </a:cubicBezTo>
                      <a:cubicBezTo>
                        <a:pt x="8" y="23"/>
                        <a:pt x="8" y="28"/>
                        <a:pt x="6" y="32"/>
                      </a:cubicBezTo>
                      <a:cubicBezTo>
                        <a:pt x="5" y="41"/>
                        <a:pt x="5" y="50"/>
                        <a:pt x="3" y="58"/>
                      </a:cubicBezTo>
                      <a:cubicBezTo>
                        <a:pt x="2" y="79"/>
                        <a:pt x="0" y="98"/>
                        <a:pt x="0" y="118"/>
                      </a:cubicBezTo>
                      <a:cubicBezTo>
                        <a:pt x="0" y="138"/>
                        <a:pt x="0" y="157"/>
                        <a:pt x="2" y="178"/>
                      </a:cubicBezTo>
                      <a:cubicBezTo>
                        <a:pt x="2" y="197"/>
                        <a:pt x="3" y="216"/>
                        <a:pt x="5" y="236"/>
                      </a:cubicBezTo>
                      <a:cubicBezTo>
                        <a:pt x="9" y="277"/>
                        <a:pt x="22" y="315"/>
                        <a:pt x="34" y="354"/>
                      </a:cubicBezTo>
                      <a:cubicBezTo>
                        <a:pt x="40" y="372"/>
                        <a:pt x="46" y="390"/>
                        <a:pt x="53" y="408"/>
                      </a:cubicBezTo>
                      <a:cubicBezTo>
                        <a:pt x="56" y="417"/>
                        <a:pt x="60" y="424"/>
                        <a:pt x="64" y="433"/>
                      </a:cubicBezTo>
                      <a:cubicBezTo>
                        <a:pt x="69" y="443"/>
                        <a:pt x="73" y="452"/>
                        <a:pt x="79" y="462"/>
                      </a:cubicBezTo>
                      <a:cubicBezTo>
                        <a:pt x="80" y="465"/>
                        <a:pt x="82" y="469"/>
                        <a:pt x="85" y="472"/>
                      </a:cubicBezTo>
                      <a:cubicBezTo>
                        <a:pt x="88" y="476"/>
                        <a:pt x="89" y="479"/>
                        <a:pt x="94" y="482"/>
                      </a:cubicBezTo>
                      <a:cubicBezTo>
                        <a:pt x="98" y="484"/>
                        <a:pt x="104" y="484"/>
                        <a:pt x="108" y="482"/>
                      </a:cubicBezTo>
                      <a:cubicBezTo>
                        <a:pt x="113" y="481"/>
                        <a:pt x="115" y="476"/>
                        <a:pt x="118" y="474"/>
                      </a:cubicBezTo>
                      <a:cubicBezTo>
                        <a:pt x="120" y="469"/>
                        <a:pt x="121" y="463"/>
                        <a:pt x="118" y="459"/>
                      </a:cubicBezTo>
                      <a:cubicBezTo>
                        <a:pt x="110" y="443"/>
                        <a:pt x="102" y="427"/>
                        <a:pt x="95" y="411"/>
                      </a:cubicBezTo>
                      <a:cubicBezTo>
                        <a:pt x="88" y="396"/>
                        <a:pt x="83" y="382"/>
                        <a:pt x="78" y="367"/>
                      </a:cubicBezTo>
                      <a:cubicBezTo>
                        <a:pt x="73" y="353"/>
                        <a:pt x="69" y="338"/>
                        <a:pt x="63" y="322"/>
                      </a:cubicBezTo>
                      <a:cubicBezTo>
                        <a:pt x="59" y="307"/>
                        <a:pt x="54" y="293"/>
                        <a:pt x="50" y="277"/>
                      </a:cubicBezTo>
                      <a:cubicBezTo>
                        <a:pt x="48" y="271"/>
                        <a:pt x="47" y="265"/>
                        <a:pt x="46" y="259"/>
                      </a:cubicBezTo>
                      <a:cubicBezTo>
                        <a:pt x="44" y="252"/>
                        <a:pt x="43" y="245"/>
                        <a:pt x="43" y="239"/>
                      </a:cubicBezTo>
                      <a:cubicBezTo>
                        <a:pt x="41" y="226"/>
                        <a:pt x="41" y="211"/>
                        <a:pt x="40" y="198"/>
                      </a:cubicBezTo>
                      <a:cubicBezTo>
                        <a:pt x="38" y="172"/>
                        <a:pt x="38" y="144"/>
                        <a:pt x="38" y="118"/>
                      </a:cubicBezTo>
                      <a:cubicBezTo>
                        <a:pt x="38" y="102"/>
                        <a:pt x="40" y="87"/>
                        <a:pt x="41" y="71"/>
                      </a:cubicBezTo>
                      <a:cubicBezTo>
                        <a:pt x="41" y="64"/>
                        <a:pt x="43" y="55"/>
                        <a:pt x="43" y="48"/>
                      </a:cubicBezTo>
                      <a:cubicBezTo>
                        <a:pt x="51" y="58"/>
                        <a:pt x="59" y="70"/>
                        <a:pt x="66" y="80"/>
                      </a:cubicBezTo>
                      <a:cubicBezTo>
                        <a:pt x="75" y="92"/>
                        <a:pt x="85" y="103"/>
                        <a:pt x="94" y="117"/>
                      </a:cubicBezTo>
                      <a:cubicBezTo>
                        <a:pt x="102" y="130"/>
                        <a:pt x="111" y="143"/>
                        <a:pt x="120" y="156"/>
                      </a:cubicBezTo>
                      <a:cubicBezTo>
                        <a:pt x="127" y="168"/>
                        <a:pt x="136" y="181"/>
                        <a:pt x="143" y="194"/>
                      </a:cubicBezTo>
                      <a:cubicBezTo>
                        <a:pt x="147" y="203"/>
                        <a:pt x="152" y="210"/>
                        <a:pt x="156" y="219"/>
                      </a:cubicBezTo>
                      <a:cubicBezTo>
                        <a:pt x="161" y="227"/>
                        <a:pt x="166" y="236"/>
                        <a:pt x="172" y="245"/>
                      </a:cubicBezTo>
                      <a:cubicBezTo>
                        <a:pt x="181" y="261"/>
                        <a:pt x="190" y="277"/>
                        <a:pt x="198" y="291"/>
                      </a:cubicBezTo>
                      <a:cubicBezTo>
                        <a:pt x="206" y="306"/>
                        <a:pt x="213" y="321"/>
                        <a:pt x="220" y="335"/>
                      </a:cubicBezTo>
                      <a:cubicBezTo>
                        <a:pt x="229" y="353"/>
                        <a:pt x="236" y="369"/>
                        <a:pt x="244" y="386"/>
                      </a:cubicBezTo>
                      <a:cubicBezTo>
                        <a:pt x="258" y="421"/>
                        <a:pt x="270" y="456"/>
                        <a:pt x="282" y="492"/>
                      </a:cubicBezTo>
                      <a:cubicBezTo>
                        <a:pt x="287" y="511"/>
                        <a:pt x="293" y="532"/>
                        <a:pt x="299" y="551"/>
                      </a:cubicBezTo>
                      <a:cubicBezTo>
                        <a:pt x="300" y="558"/>
                        <a:pt x="302" y="567"/>
                        <a:pt x="305" y="574"/>
                      </a:cubicBezTo>
                      <a:cubicBezTo>
                        <a:pt x="306" y="581"/>
                        <a:pt x="308" y="590"/>
                        <a:pt x="309" y="597"/>
                      </a:cubicBezTo>
                      <a:cubicBezTo>
                        <a:pt x="309" y="602"/>
                        <a:pt x="311" y="606"/>
                        <a:pt x="312" y="610"/>
                      </a:cubicBezTo>
                      <a:cubicBezTo>
                        <a:pt x="315" y="615"/>
                        <a:pt x="320" y="617"/>
                        <a:pt x="324" y="618"/>
                      </a:cubicBezTo>
                      <a:cubicBezTo>
                        <a:pt x="329" y="620"/>
                        <a:pt x="334" y="618"/>
                        <a:pt x="337" y="615"/>
                      </a:cubicBezTo>
                      <a:cubicBezTo>
                        <a:pt x="341" y="612"/>
                        <a:pt x="343" y="608"/>
                        <a:pt x="344" y="603"/>
                      </a:cubicBezTo>
                      <a:cubicBezTo>
                        <a:pt x="346" y="600"/>
                        <a:pt x="344" y="594"/>
                        <a:pt x="344" y="592"/>
                      </a:cubicBezTo>
                      <a:cubicBezTo>
                        <a:pt x="344" y="587"/>
                        <a:pt x="343" y="583"/>
                        <a:pt x="343" y="578"/>
                      </a:cubicBezTo>
                      <a:cubicBezTo>
                        <a:pt x="341" y="571"/>
                        <a:pt x="340" y="565"/>
                        <a:pt x="338" y="558"/>
                      </a:cubicBezTo>
                      <a:cubicBezTo>
                        <a:pt x="335" y="543"/>
                        <a:pt x="331" y="529"/>
                        <a:pt x="327" y="514"/>
                      </a:cubicBezTo>
                      <a:cubicBezTo>
                        <a:pt x="322" y="506"/>
                        <a:pt x="321" y="503"/>
                        <a:pt x="319" y="500"/>
                      </a:cubicBezTo>
                      <a:moveTo>
                        <a:pt x="305" y="592"/>
                      </a:moveTo>
                      <a:lnTo>
                        <a:pt x="305" y="592"/>
                      </a:lnTo>
                      <a:moveTo>
                        <a:pt x="196" y="286"/>
                      </a:moveTo>
                      <a:lnTo>
                        <a:pt x="194" y="284"/>
                      </a:lnTo>
                      <a:cubicBezTo>
                        <a:pt x="194" y="284"/>
                        <a:pt x="194" y="286"/>
                        <a:pt x="196" y="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0" name="Google Shape;7770;p27"/>
                <p:cNvSpPr/>
                <p:nvPr/>
              </p:nvSpPr>
              <p:spPr>
                <a:xfrm>
                  <a:off x="5869800" y="4071600"/>
                  <a:ext cx="106560" cy="15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19" extrusionOk="0">
                      <a:moveTo>
                        <a:pt x="285" y="40"/>
                      </a:moveTo>
                      <a:cubicBezTo>
                        <a:pt x="283" y="36"/>
                        <a:pt x="282" y="32"/>
                        <a:pt x="280" y="29"/>
                      </a:cubicBezTo>
                      <a:cubicBezTo>
                        <a:pt x="274" y="17"/>
                        <a:pt x="266" y="5"/>
                        <a:pt x="253" y="1"/>
                      </a:cubicBezTo>
                      <a:cubicBezTo>
                        <a:pt x="251" y="1"/>
                        <a:pt x="250" y="0"/>
                        <a:pt x="248" y="0"/>
                      </a:cubicBezTo>
                      <a:cubicBezTo>
                        <a:pt x="245" y="0"/>
                        <a:pt x="244" y="0"/>
                        <a:pt x="241" y="0"/>
                      </a:cubicBezTo>
                      <a:cubicBezTo>
                        <a:pt x="238" y="0"/>
                        <a:pt x="235" y="1"/>
                        <a:pt x="232" y="3"/>
                      </a:cubicBezTo>
                      <a:cubicBezTo>
                        <a:pt x="229" y="4"/>
                        <a:pt x="226" y="5"/>
                        <a:pt x="223" y="8"/>
                      </a:cubicBezTo>
                      <a:cubicBezTo>
                        <a:pt x="219" y="11"/>
                        <a:pt x="216" y="14"/>
                        <a:pt x="213" y="17"/>
                      </a:cubicBezTo>
                      <a:cubicBezTo>
                        <a:pt x="197" y="30"/>
                        <a:pt x="184" y="45"/>
                        <a:pt x="172" y="59"/>
                      </a:cubicBezTo>
                      <a:cubicBezTo>
                        <a:pt x="161" y="74"/>
                        <a:pt x="148" y="88"/>
                        <a:pt x="137" y="103"/>
                      </a:cubicBezTo>
                      <a:cubicBezTo>
                        <a:pt x="126" y="119"/>
                        <a:pt x="114" y="135"/>
                        <a:pt x="104" y="151"/>
                      </a:cubicBezTo>
                      <a:cubicBezTo>
                        <a:pt x="92" y="167"/>
                        <a:pt x="82" y="185"/>
                        <a:pt x="72" y="202"/>
                      </a:cubicBezTo>
                      <a:cubicBezTo>
                        <a:pt x="63" y="220"/>
                        <a:pt x="54" y="236"/>
                        <a:pt x="47" y="253"/>
                      </a:cubicBezTo>
                      <a:cubicBezTo>
                        <a:pt x="38" y="271"/>
                        <a:pt x="31" y="290"/>
                        <a:pt x="24" y="308"/>
                      </a:cubicBezTo>
                      <a:cubicBezTo>
                        <a:pt x="16" y="326"/>
                        <a:pt x="9" y="345"/>
                        <a:pt x="6" y="364"/>
                      </a:cubicBezTo>
                      <a:cubicBezTo>
                        <a:pt x="5" y="375"/>
                        <a:pt x="2" y="387"/>
                        <a:pt x="0" y="399"/>
                      </a:cubicBezTo>
                      <a:cubicBezTo>
                        <a:pt x="-1" y="409"/>
                        <a:pt x="5" y="418"/>
                        <a:pt x="15" y="419"/>
                      </a:cubicBezTo>
                      <a:cubicBezTo>
                        <a:pt x="25" y="421"/>
                        <a:pt x="34" y="413"/>
                        <a:pt x="35" y="405"/>
                      </a:cubicBezTo>
                      <a:cubicBezTo>
                        <a:pt x="38" y="387"/>
                        <a:pt x="40" y="371"/>
                        <a:pt x="44" y="354"/>
                      </a:cubicBezTo>
                      <a:cubicBezTo>
                        <a:pt x="50" y="336"/>
                        <a:pt x="57" y="319"/>
                        <a:pt x="65" y="301"/>
                      </a:cubicBezTo>
                      <a:cubicBezTo>
                        <a:pt x="70" y="288"/>
                        <a:pt x="76" y="273"/>
                        <a:pt x="84" y="260"/>
                      </a:cubicBezTo>
                      <a:cubicBezTo>
                        <a:pt x="89" y="249"/>
                        <a:pt x="95" y="236"/>
                        <a:pt x="101" y="224"/>
                      </a:cubicBezTo>
                      <a:cubicBezTo>
                        <a:pt x="107" y="212"/>
                        <a:pt x="114" y="201"/>
                        <a:pt x="120" y="190"/>
                      </a:cubicBezTo>
                      <a:cubicBezTo>
                        <a:pt x="136" y="166"/>
                        <a:pt x="152" y="142"/>
                        <a:pt x="171" y="119"/>
                      </a:cubicBezTo>
                      <a:cubicBezTo>
                        <a:pt x="180" y="107"/>
                        <a:pt x="190" y="96"/>
                        <a:pt x="200" y="84"/>
                      </a:cubicBezTo>
                      <a:cubicBezTo>
                        <a:pt x="209" y="74"/>
                        <a:pt x="218" y="64"/>
                        <a:pt x="226" y="55"/>
                      </a:cubicBezTo>
                      <a:cubicBezTo>
                        <a:pt x="232" y="49"/>
                        <a:pt x="238" y="45"/>
                        <a:pt x="244" y="40"/>
                      </a:cubicBezTo>
                      <a:cubicBezTo>
                        <a:pt x="244" y="42"/>
                        <a:pt x="245" y="42"/>
                        <a:pt x="245" y="43"/>
                      </a:cubicBezTo>
                      <a:cubicBezTo>
                        <a:pt x="250" y="54"/>
                        <a:pt x="254" y="65"/>
                        <a:pt x="257" y="77"/>
                      </a:cubicBezTo>
                      <a:cubicBezTo>
                        <a:pt x="258" y="84"/>
                        <a:pt x="260" y="90"/>
                        <a:pt x="261" y="97"/>
                      </a:cubicBezTo>
                      <a:cubicBezTo>
                        <a:pt x="263" y="104"/>
                        <a:pt x="263" y="112"/>
                        <a:pt x="263" y="119"/>
                      </a:cubicBezTo>
                      <a:cubicBezTo>
                        <a:pt x="264" y="134"/>
                        <a:pt x="264" y="148"/>
                        <a:pt x="263" y="163"/>
                      </a:cubicBezTo>
                      <a:cubicBezTo>
                        <a:pt x="263" y="179"/>
                        <a:pt x="261" y="195"/>
                        <a:pt x="260" y="211"/>
                      </a:cubicBezTo>
                      <a:cubicBezTo>
                        <a:pt x="258" y="227"/>
                        <a:pt x="256" y="244"/>
                        <a:pt x="253" y="260"/>
                      </a:cubicBezTo>
                      <a:cubicBezTo>
                        <a:pt x="251" y="276"/>
                        <a:pt x="247" y="291"/>
                        <a:pt x="244" y="307"/>
                      </a:cubicBezTo>
                      <a:cubicBezTo>
                        <a:pt x="241" y="320"/>
                        <a:pt x="238" y="335"/>
                        <a:pt x="234" y="348"/>
                      </a:cubicBezTo>
                      <a:cubicBezTo>
                        <a:pt x="232" y="351"/>
                        <a:pt x="232" y="354"/>
                        <a:pt x="231" y="355"/>
                      </a:cubicBezTo>
                      <a:cubicBezTo>
                        <a:pt x="229" y="359"/>
                        <a:pt x="228" y="364"/>
                        <a:pt x="231" y="370"/>
                      </a:cubicBezTo>
                      <a:cubicBezTo>
                        <a:pt x="232" y="374"/>
                        <a:pt x="236" y="377"/>
                        <a:pt x="239" y="380"/>
                      </a:cubicBezTo>
                      <a:cubicBezTo>
                        <a:pt x="244" y="381"/>
                        <a:pt x="250" y="382"/>
                        <a:pt x="254" y="380"/>
                      </a:cubicBezTo>
                      <a:cubicBezTo>
                        <a:pt x="258" y="379"/>
                        <a:pt x="263" y="374"/>
                        <a:pt x="264" y="371"/>
                      </a:cubicBezTo>
                      <a:cubicBezTo>
                        <a:pt x="270" y="355"/>
                        <a:pt x="274" y="338"/>
                        <a:pt x="277" y="320"/>
                      </a:cubicBezTo>
                      <a:cubicBezTo>
                        <a:pt x="279" y="313"/>
                        <a:pt x="281" y="306"/>
                        <a:pt x="282" y="297"/>
                      </a:cubicBezTo>
                      <a:cubicBezTo>
                        <a:pt x="284" y="288"/>
                        <a:pt x="285" y="279"/>
                        <a:pt x="286" y="271"/>
                      </a:cubicBezTo>
                      <a:cubicBezTo>
                        <a:pt x="293" y="234"/>
                        <a:pt x="296" y="196"/>
                        <a:pt x="296" y="160"/>
                      </a:cubicBezTo>
                      <a:cubicBezTo>
                        <a:pt x="296" y="151"/>
                        <a:pt x="296" y="141"/>
                        <a:pt x="296" y="132"/>
                      </a:cubicBezTo>
                      <a:cubicBezTo>
                        <a:pt x="296" y="123"/>
                        <a:pt x="296" y="113"/>
                        <a:pt x="295" y="104"/>
                      </a:cubicBezTo>
                      <a:cubicBezTo>
                        <a:pt x="293" y="88"/>
                        <a:pt x="290" y="72"/>
                        <a:pt x="286" y="56"/>
                      </a:cubicBezTo>
                      <a:cubicBezTo>
                        <a:pt x="287" y="48"/>
                        <a:pt x="286" y="45"/>
                        <a:pt x="285" y="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1" name="Google Shape;7771;p27"/>
                <p:cNvSpPr/>
                <p:nvPr/>
              </p:nvSpPr>
              <p:spPr>
                <a:xfrm>
                  <a:off x="5790600" y="3998160"/>
                  <a:ext cx="111240" cy="16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66" extrusionOk="0">
                      <a:moveTo>
                        <a:pt x="293" y="376"/>
                      </a:moveTo>
                      <a:cubicBezTo>
                        <a:pt x="287" y="359"/>
                        <a:pt x="282" y="342"/>
                        <a:pt x="274" y="326"/>
                      </a:cubicBezTo>
                      <a:cubicBezTo>
                        <a:pt x="270" y="317"/>
                        <a:pt x="266" y="308"/>
                        <a:pt x="263" y="301"/>
                      </a:cubicBezTo>
                      <a:cubicBezTo>
                        <a:pt x="258" y="292"/>
                        <a:pt x="255" y="285"/>
                        <a:pt x="251" y="276"/>
                      </a:cubicBezTo>
                      <a:cubicBezTo>
                        <a:pt x="247" y="268"/>
                        <a:pt x="242" y="260"/>
                        <a:pt x="238" y="252"/>
                      </a:cubicBezTo>
                      <a:cubicBezTo>
                        <a:pt x="234" y="243"/>
                        <a:pt x="228" y="233"/>
                        <a:pt x="223" y="224"/>
                      </a:cubicBezTo>
                      <a:cubicBezTo>
                        <a:pt x="213" y="208"/>
                        <a:pt x="204" y="193"/>
                        <a:pt x="194" y="177"/>
                      </a:cubicBezTo>
                      <a:cubicBezTo>
                        <a:pt x="184" y="161"/>
                        <a:pt x="174" y="145"/>
                        <a:pt x="164" y="129"/>
                      </a:cubicBezTo>
                      <a:cubicBezTo>
                        <a:pt x="159" y="122"/>
                        <a:pt x="153" y="113"/>
                        <a:pt x="149" y="106"/>
                      </a:cubicBezTo>
                      <a:cubicBezTo>
                        <a:pt x="143" y="99"/>
                        <a:pt x="137" y="91"/>
                        <a:pt x="132" y="84"/>
                      </a:cubicBezTo>
                      <a:cubicBezTo>
                        <a:pt x="124" y="75"/>
                        <a:pt x="117" y="67"/>
                        <a:pt x="108" y="58"/>
                      </a:cubicBezTo>
                      <a:cubicBezTo>
                        <a:pt x="104" y="52"/>
                        <a:pt x="100" y="46"/>
                        <a:pt x="94" y="42"/>
                      </a:cubicBezTo>
                      <a:cubicBezTo>
                        <a:pt x="88" y="35"/>
                        <a:pt x="81" y="29"/>
                        <a:pt x="75" y="21"/>
                      </a:cubicBezTo>
                      <a:cubicBezTo>
                        <a:pt x="72" y="19"/>
                        <a:pt x="69" y="16"/>
                        <a:pt x="66" y="13"/>
                      </a:cubicBezTo>
                      <a:cubicBezTo>
                        <a:pt x="62" y="8"/>
                        <a:pt x="57" y="6"/>
                        <a:pt x="51" y="3"/>
                      </a:cubicBezTo>
                      <a:cubicBezTo>
                        <a:pt x="46" y="1"/>
                        <a:pt x="40" y="0"/>
                        <a:pt x="34" y="0"/>
                      </a:cubicBezTo>
                      <a:cubicBezTo>
                        <a:pt x="31" y="0"/>
                        <a:pt x="27" y="3"/>
                        <a:pt x="24" y="4"/>
                      </a:cubicBezTo>
                      <a:cubicBezTo>
                        <a:pt x="21" y="5"/>
                        <a:pt x="19" y="8"/>
                        <a:pt x="18" y="10"/>
                      </a:cubicBezTo>
                      <a:cubicBezTo>
                        <a:pt x="15" y="13"/>
                        <a:pt x="14" y="16"/>
                        <a:pt x="12" y="20"/>
                      </a:cubicBezTo>
                      <a:cubicBezTo>
                        <a:pt x="11" y="21"/>
                        <a:pt x="11" y="24"/>
                        <a:pt x="9" y="26"/>
                      </a:cubicBezTo>
                      <a:cubicBezTo>
                        <a:pt x="3" y="42"/>
                        <a:pt x="3" y="59"/>
                        <a:pt x="2" y="77"/>
                      </a:cubicBezTo>
                      <a:cubicBezTo>
                        <a:pt x="2" y="84"/>
                        <a:pt x="0" y="93"/>
                        <a:pt x="0" y="100"/>
                      </a:cubicBezTo>
                      <a:cubicBezTo>
                        <a:pt x="0" y="109"/>
                        <a:pt x="0" y="119"/>
                        <a:pt x="0" y="128"/>
                      </a:cubicBezTo>
                      <a:cubicBezTo>
                        <a:pt x="-1" y="156"/>
                        <a:pt x="-1" y="182"/>
                        <a:pt x="2" y="209"/>
                      </a:cubicBezTo>
                      <a:cubicBezTo>
                        <a:pt x="3" y="224"/>
                        <a:pt x="5" y="237"/>
                        <a:pt x="8" y="250"/>
                      </a:cubicBezTo>
                      <a:cubicBezTo>
                        <a:pt x="11" y="265"/>
                        <a:pt x="14" y="281"/>
                        <a:pt x="18" y="295"/>
                      </a:cubicBezTo>
                      <a:cubicBezTo>
                        <a:pt x="19" y="300"/>
                        <a:pt x="24" y="304"/>
                        <a:pt x="27" y="306"/>
                      </a:cubicBezTo>
                      <a:cubicBezTo>
                        <a:pt x="31" y="307"/>
                        <a:pt x="37" y="308"/>
                        <a:pt x="41" y="306"/>
                      </a:cubicBezTo>
                      <a:cubicBezTo>
                        <a:pt x="46" y="305"/>
                        <a:pt x="49" y="300"/>
                        <a:pt x="51" y="297"/>
                      </a:cubicBezTo>
                      <a:cubicBezTo>
                        <a:pt x="53" y="292"/>
                        <a:pt x="53" y="288"/>
                        <a:pt x="51" y="282"/>
                      </a:cubicBezTo>
                      <a:cubicBezTo>
                        <a:pt x="51" y="281"/>
                        <a:pt x="50" y="278"/>
                        <a:pt x="50" y="276"/>
                      </a:cubicBezTo>
                      <a:cubicBezTo>
                        <a:pt x="46" y="255"/>
                        <a:pt x="43" y="231"/>
                        <a:pt x="40" y="209"/>
                      </a:cubicBezTo>
                      <a:cubicBezTo>
                        <a:pt x="37" y="186"/>
                        <a:pt x="37" y="164"/>
                        <a:pt x="38" y="141"/>
                      </a:cubicBezTo>
                      <a:lnTo>
                        <a:pt x="38" y="141"/>
                      </a:lnTo>
                      <a:cubicBezTo>
                        <a:pt x="38" y="131"/>
                        <a:pt x="38" y="121"/>
                        <a:pt x="38" y="110"/>
                      </a:cubicBezTo>
                      <a:cubicBezTo>
                        <a:pt x="38" y="99"/>
                        <a:pt x="40" y="87"/>
                        <a:pt x="40" y="75"/>
                      </a:cubicBezTo>
                      <a:cubicBezTo>
                        <a:pt x="40" y="64"/>
                        <a:pt x="41" y="52"/>
                        <a:pt x="43" y="42"/>
                      </a:cubicBezTo>
                      <a:lnTo>
                        <a:pt x="43" y="42"/>
                      </a:lnTo>
                      <a:cubicBezTo>
                        <a:pt x="46" y="45"/>
                        <a:pt x="48" y="46"/>
                        <a:pt x="50" y="49"/>
                      </a:cubicBezTo>
                      <a:cubicBezTo>
                        <a:pt x="55" y="54"/>
                        <a:pt x="59" y="58"/>
                        <a:pt x="63" y="62"/>
                      </a:cubicBezTo>
                      <a:cubicBezTo>
                        <a:pt x="67" y="67"/>
                        <a:pt x="72" y="72"/>
                        <a:pt x="75" y="77"/>
                      </a:cubicBezTo>
                      <a:cubicBezTo>
                        <a:pt x="79" y="83"/>
                        <a:pt x="84" y="87"/>
                        <a:pt x="89" y="91"/>
                      </a:cubicBezTo>
                      <a:cubicBezTo>
                        <a:pt x="100" y="103"/>
                        <a:pt x="110" y="116"/>
                        <a:pt x="120" y="129"/>
                      </a:cubicBezTo>
                      <a:cubicBezTo>
                        <a:pt x="130" y="142"/>
                        <a:pt x="137" y="157"/>
                        <a:pt x="146" y="170"/>
                      </a:cubicBezTo>
                      <a:cubicBezTo>
                        <a:pt x="155" y="185"/>
                        <a:pt x="165" y="199"/>
                        <a:pt x="174" y="212"/>
                      </a:cubicBezTo>
                      <a:cubicBezTo>
                        <a:pt x="183" y="225"/>
                        <a:pt x="191" y="239"/>
                        <a:pt x="199" y="252"/>
                      </a:cubicBezTo>
                      <a:cubicBezTo>
                        <a:pt x="202" y="258"/>
                        <a:pt x="206" y="263"/>
                        <a:pt x="209" y="271"/>
                      </a:cubicBezTo>
                      <a:cubicBezTo>
                        <a:pt x="213" y="278"/>
                        <a:pt x="216" y="284"/>
                        <a:pt x="219" y="291"/>
                      </a:cubicBezTo>
                      <a:cubicBezTo>
                        <a:pt x="222" y="298"/>
                        <a:pt x="226" y="306"/>
                        <a:pt x="229" y="313"/>
                      </a:cubicBezTo>
                      <a:cubicBezTo>
                        <a:pt x="232" y="320"/>
                        <a:pt x="236" y="327"/>
                        <a:pt x="241" y="336"/>
                      </a:cubicBezTo>
                      <a:cubicBezTo>
                        <a:pt x="247" y="351"/>
                        <a:pt x="253" y="364"/>
                        <a:pt x="257" y="378"/>
                      </a:cubicBezTo>
                      <a:cubicBezTo>
                        <a:pt x="261" y="390"/>
                        <a:pt x="266" y="403"/>
                        <a:pt x="269" y="416"/>
                      </a:cubicBezTo>
                      <a:cubicBezTo>
                        <a:pt x="270" y="422"/>
                        <a:pt x="270" y="428"/>
                        <a:pt x="271" y="434"/>
                      </a:cubicBezTo>
                      <a:cubicBezTo>
                        <a:pt x="271" y="440"/>
                        <a:pt x="273" y="444"/>
                        <a:pt x="273" y="450"/>
                      </a:cubicBezTo>
                      <a:cubicBezTo>
                        <a:pt x="273" y="460"/>
                        <a:pt x="283" y="467"/>
                        <a:pt x="293" y="466"/>
                      </a:cubicBezTo>
                      <a:cubicBezTo>
                        <a:pt x="298" y="466"/>
                        <a:pt x="302" y="464"/>
                        <a:pt x="305" y="459"/>
                      </a:cubicBezTo>
                      <a:cubicBezTo>
                        <a:pt x="308" y="455"/>
                        <a:pt x="309" y="450"/>
                        <a:pt x="309" y="445"/>
                      </a:cubicBezTo>
                      <a:cubicBezTo>
                        <a:pt x="309" y="441"/>
                        <a:pt x="309" y="437"/>
                        <a:pt x="308" y="432"/>
                      </a:cubicBezTo>
                      <a:cubicBezTo>
                        <a:pt x="308" y="428"/>
                        <a:pt x="308" y="424"/>
                        <a:pt x="306" y="418"/>
                      </a:cubicBezTo>
                      <a:cubicBezTo>
                        <a:pt x="305" y="409"/>
                        <a:pt x="304" y="402"/>
                        <a:pt x="301" y="394"/>
                      </a:cubicBezTo>
                      <a:cubicBezTo>
                        <a:pt x="298" y="389"/>
                        <a:pt x="296" y="381"/>
                        <a:pt x="293" y="376"/>
                      </a:cubicBezTo>
                      <a:moveTo>
                        <a:pt x="49" y="30"/>
                      </a:moveTo>
                      <a:lnTo>
                        <a:pt x="49" y="3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2" name="Google Shape;7772;p27"/>
                <p:cNvSpPr/>
                <p:nvPr/>
              </p:nvSpPr>
              <p:spPr>
                <a:xfrm>
                  <a:off x="5865840" y="3956760"/>
                  <a:ext cx="90000" cy="13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84" extrusionOk="0">
                      <a:moveTo>
                        <a:pt x="230" y="42"/>
                      </a:moveTo>
                      <a:cubicBezTo>
                        <a:pt x="226" y="29"/>
                        <a:pt x="218" y="17"/>
                        <a:pt x="208" y="8"/>
                      </a:cubicBezTo>
                      <a:cubicBezTo>
                        <a:pt x="199" y="2"/>
                        <a:pt x="189" y="-2"/>
                        <a:pt x="179" y="0"/>
                      </a:cubicBezTo>
                      <a:cubicBezTo>
                        <a:pt x="172" y="1"/>
                        <a:pt x="164" y="5"/>
                        <a:pt x="159" y="10"/>
                      </a:cubicBezTo>
                      <a:cubicBezTo>
                        <a:pt x="151" y="16"/>
                        <a:pt x="144" y="23"/>
                        <a:pt x="138" y="30"/>
                      </a:cubicBezTo>
                      <a:cubicBezTo>
                        <a:pt x="132" y="39"/>
                        <a:pt x="127" y="46"/>
                        <a:pt x="122" y="55"/>
                      </a:cubicBezTo>
                      <a:cubicBezTo>
                        <a:pt x="113" y="71"/>
                        <a:pt x="105" y="87"/>
                        <a:pt x="96" y="102"/>
                      </a:cubicBezTo>
                      <a:cubicBezTo>
                        <a:pt x="92" y="109"/>
                        <a:pt x="87" y="116"/>
                        <a:pt x="83" y="123"/>
                      </a:cubicBezTo>
                      <a:cubicBezTo>
                        <a:pt x="78" y="132"/>
                        <a:pt x="74" y="139"/>
                        <a:pt x="70" y="148"/>
                      </a:cubicBezTo>
                      <a:cubicBezTo>
                        <a:pt x="61" y="164"/>
                        <a:pt x="54" y="182"/>
                        <a:pt x="46" y="198"/>
                      </a:cubicBezTo>
                      <a:cubicBezTo>
                        <a:pt x="39" y="214"/>
                        <a:pt x="33" y="230"/>
                        <a:pt x="27" y="246"/>
                      </a:cubicBezTo>
                      <a:cubicBezTo>
                        <a:pt x="20" y="265"/>
                        <a:pt x="14" y="284"/>
                        <a:pt x="10" y="304"/>
                      </a:cubicBezTo>
                      <a:cubicBezTo>
                        <a:pt x="7" y="314"/>
                        <a:pt x="6" y="324"/>
                        <a:pt x="3" y="335"/>
                      </a:cubicBezTo>
                      <a:cubicBezTo>
                        <a:pt x="1" y="343"/>
                        <a:pt x="0" y="352"/>
                        <a:pt x="0" y="362"/>
                      </a:cubicBezTo>
                      <a:cubicBezTo>
                        <a:pt x="0" y="367"/>
                        <a:pt x="0" y="373"/>
                        <a:pt x="3" y="375"/>
                      </a:cubicBezTo>
                      <a:cubicBezTo>
                        <a:pt x="6" y="380"/>
                        <a:pt x="10" y="382"/>
                        <a:pt x="14" y="383"/>
                      </a:cubicBezTo>
                      <a:cubicBezTo>
                        <a:pt x="19" y="385"/>
                        <a:pt x="25" y="383"/>
                        <a:pt x="27" y="380"/>
                      </a:cubicBezTo>
                      <a:cubicBezTo>
                        <a:pt x="30" y="377"/>
                        <a:pt x="35" y="373"/>
                        <a:pt x="35" y="368"/>
                      </a:cubicBezTo>
                      <a:cubicBezTo>
                        <a:pt x="35" y="362"/>
                        <a:pt x="36" y="356"/>
                        <a:pt x="36" y="351"/>
                      </a:cubicBezTo>
                      <a:cubicBezTo>
                        <a:pt x="38" y="343"/>
                        <a:pt x="39" y="336"/>
                        <a:pt x="41" y="329"/>
                      </a:cubicBezTo>
                      <a:cubicBezTo>
                        <a:pt x="44" y="316"/>
                        <a:pt x="46" y="303"/>
                        <a:pt x="51" y="289"/>
                      </a:cubicBezTo>
                      <a:cubicBezTo>
                        <a:pt x="55" y="273"/>
                        <a:pt x="61" y="257"/>
                        <a:pt x="67" y="241"/>
                      </a:cubicBezTo>
                      <a:cubicBezTo>
                        <a:pt x="73" y="224"/>
                        <a:pt x="80" y="208"/>
                        <a:pt x="87" y="192"/>
                      </a:cubicBezTo>
                      <a:cubicBezTo>
                        <a:pt x="95" y="176"/>
                        <a:pt x="103" y="158"/>
                        <a:pt x="112" y="142"/>
                      </a:cubicBezTo>
                      <a:cubicBezTo>
                        <a:pt x="116" y="135"/>
                        <a:pt x="121" y="128"/>
                        <a:pt x="125" y="119"/>
                      </a:cubicBezTo>
                      <a:cubicBezTo>
                        <a:pt x="129" y="112"/>
                        <a:pt x="134" y="103"/>
                        <a:pt x="138" y="94"/>
                      </a:cubicBezTo>
                      <a:cubicBezTo>
                        <a:pt x="146" y="83"/>
                        <a:pt x="151" y="69"/>
                        <a:pt x="159" y="58"/>
                      </a:cubicBezTo>
                      <a:cubicBezTo>
                        <a:pt x="163" y="51"/>
                        <a:pt x="167" y="45"/>
                        <a:pt x="173" y="39"/>
                      </a:cubicBezTo>
                      <a:cubicBezTo>
                        <a:pt x="176" y="36"/>
                        <a:pt x="179" y="35"/>
                        <a:pt x="182" y="33"/>
                      </a:cubicBezTo>
                      <a:lnTo>
                        <a:pt x="182" y="33"/>
                      </a:lnTo>
                      <a:cubicBezTo>
                        <a:pt x="183" y="33"/>
                        <a:pt x="183" y="35"/>
                        <a:pt x="185" y="35"/>
                      </a:cubicBezTo>
                      <a:cubicBezTo>
                        <a:pt x="186" y="36"/>
                        <a:pt x="188" y="37"/>
                        <a:pt x="189" y="40"/>
                      </a:cubicBezTo>
                      <a:cubicBezTo>
                        <a:pt x="194" y="48"/>
                        <a:pt x="196" y="56"/>
                        <a:pt x="198" y="64"/>
                      </a:cubicBezTo>
                      <a:cubicBezTo>
                        <a:pt x="205" y="97"/>
                        <a:pt x="210" y="131"/>
                        <a:pt x="211" y="164"/>
                      </a:cubicBezTo>
                      <a:cubicBezTo>
                        <a:pt x="213" y="182"/>
                        <a:pt x="213" y="199"/>
                        <a:pt x="214" y="215"/>
                      </a:cubicBezTo>
                      <a:cubicBezTo>
                        <a:pt x="215" y="224"/>
                        <a:pt x="215" y="233"/>
                        <a:pt x="215" y="241"/>
                      </a:cubicBezTo>
                      <a:cubicBezTo>
                        <a:pt x="215" y="250"/>
                        <a:pt x="215" y="260"/>
                        <a:pt x="215" y="269"/>
                      </a:cubicBezTo>
                      <a:cubicBezTo>
                        <a:pt x="215" y="282"/>
                        <a:pt x="214" y="295"/>
                        <a:pt x="213" y="308"/>
                      </a:cubicBezTo>
                      <a:cubicBezTo>
                        <a:pt x="211" y="317"/>
                        <a:pt x="211" y="327"/>
                        <a:pt x="208" y="336"/>
                      </a:cubicBezTo>
                      <a:cubicBezTo>
                        <a:pt x="204" y="343"/>
                        <a:pt x="204" y="355"/>
                        <a:pt x="213" y="361"/>
                      </a:cubicBezTo>
                      <a:lnTo>
                        <a:pt x="213" y="361"/>
                      </a:lnTo>
                      <a:cubicBezTo>
                        <a:pt x="217" y="364"/>
                        <a:pt x="224" y="367"/>
                        <a:pt x="230" y="364"/>
                      </a:cubicBezTo>
                      <a:cubicBezTo>
                        <a:pt x="233" y="362"/>
                        <a:pt x="236" y="361"/>
                        <a:pt x="237" y="358"/>
                      </a:cubicBezTo>
                      <a:cubicBezTo>
                        <a:pt x="240" y="355"/>
                        <a:pt x="240" y="352"/>
                        <a:pt x="242" y="349"/>
                      </a:cubicBezTo>
                      <a:cubicBezTo>
                        <a:pt x="242" y="348"/>
                        <a:pt x="242" y="348"/>
                        <a:pt x="243" y="346"/>
                      </a:cubicBezTo>
                      <a:cubicBezTo>
                        <a:pt x="245" y="342"/>
                        <a:pt x="245" y="339"/>
                        <a:pt x="245" y="335"/>
                      </a:cubicBezTo>
                      <a:cubicBezTo>
                        <a:pt x="246" y="326"/>
                        <a:pt x="247" y="317"/>
                        <a:pt x="247" y="310"/>
                      </a:cubicBezTo>
                      <a:cubicBezTo>
                        <a:pt x="249" y="291"/>
                        <a:pt x="250" y="272"/>
                        <a:pt x="250" y="252"/>
                      </a:cubicBezTo>
                      <a:cubicBezTo>
                        <a:pt x="250" y="243"/>
                        <a:pt x="250" y="234"/>
                        <a:pt x="250" y="225"/>
                      </a:cubicBezTo>
                      <a:cubicBezTo>
                        <a:pt x="249" y="217"/>
                        <a:pt x="249" y="208"/>
                        <a:pt x="247" y="198"/>
                      </a:cubicBezTo>
                      <a:cubicBezTo>
                        <a:pt x="246" y="180"/>
                        <a:pt x="246" y="163"/>
                        <a:pt x="245" y="145"/>
                      </a:cubicBezTo>
                      <a:cubicBezTo>
                        <a:pt x="243" y="128"/>
                        <a:pt x="242" y="110"/>
                        <a:pt x="239" y="94"/>
                      </a:cubicBezTo>
                      <a:cubicBezTo>
                        <a:pt x="236" y="80"/>
                        <a:pt x="234" y="64"/>
                        <a:pt x="230" y="49"/>
                      </a:cubicBezTo>
                      <a:cubicBezTo>
                        <a:pt x="233" y="49"/>
                        <a:pt x="231" y="45"/>
                        <a:pt x="230" y="42"/>
                      </a:cubicBezTo>
                      <a:moveTo>
                        <a:pt x="188" y="36"/>
                      </a:moveTo>
                      <a:lnTo>
                        <a:pt x="186" y="36"/>
                      </a:lnTo>
                      <a:lnTo>
                        <a:pt x="186" y="36"/>
                      </a:lnTo>
                      <a:lnTo>
                        <a:pt x="188" y="36"/>
                      </a:lnTo>
                      <a:moveTo>
                        <a:pt x="188" y="37"/>
                      </a:moveTo>
                      <a:cubicBezTo>
                        <a:pt x="188" y="37"/>
                        <a:pt x="186" y="37"/>
                        <a:pt x="188" y="37"/>
                      </a:cubicBezTo>
                      <a:moveTo>
                        <a:pt x="186" y="37"/>
                      </a:moveTo>
                      <a:cubicBezTo>
                        <a:pt x="186" y="36"/>
                        <a:pt x="186" y="36"/>
                        <a:pt x="186" y="37"/>
                      </a:cubicBezTo>
                      <a:moveTo>
                        <a:pt x="52" y="292"/>
                      </a:moveTo>
                      <a:cubicBezTo>
                        <a:pt x="52" y="294"/>
                        <a:pt x="52" y="294"/>
                        <a:pt x="51" y="295"/>
                      </a:cubicBezTo>
                      <a:cubicBezTo>
                        <a:pt x="52" y="294"/>
                        <a:pt x="52" y="294"/>
                        <a:pt x="52" y="2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3" name="Google Shape;7773;p27"/>
                <p:cNvSpPr/>
                <p:nvPr/>
              </p:nvSpPr>
              <p:spPr>
                <a:xfrm>
                  <a:off x="5811120" y="3872520"/>
                  <a:ext cx="93960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429" extrusionOk="0">
                      <a:moveTo>
                        <a:pt x="239" y="279"/>
                      </a:moveTo>
                      <a:cubicBezTo>
                        <a:pt x="233" y="261"/>
                        <a:pt x="228" y="246"/>
                        <a:pt x="222" y="228"/>
                      </a:cubicBezTo>
                      <a:cubicBezTo>
                        <a:pt x="216" y="211"/>
                        <a:pt x="209" y="191"/>
                        <a:pt x="200" y="174"/>
                      </a:cubicBezTo>
                      <a:cubicBezTo>
                        <a:pt x="193" y="156"/>
                        <a:pt x="184" y="140"/>
                        <a:pt x="175" y="123"/>
                      </a:cubicBezTo>
                      <a:cubicBezTo>
                        <a:pt x="166" y="105"/>
                        <a:pt x="156" y="88"/>
                        <a:pt x="146" y="70"/>
                      </a:cubicBezTo>
                      <a:cubicBezTo>
                        <a:pt x="142" y="62"/>
                        <a:pt x="136" y="54"/>
                        <a:pt x="130" y="47"/>
                      </a:cubicBezTo>
                      <a:cubicBezTo>
                        <a:pt x="124" y="37"/>
                        <a:pt x="117" y="28"/>
                        <a:pt x="108" y="19"/>
                      </a:cubicBezTo>
                      <a:cubicBezTo>
                        <a:pt x="104" y="15"/>
                        <a:pt x="98" y="11"/>
                        <a:pt x="92" y="6"/>
                      </a:cubicBezTo>
                      <a:cubicBezTo>
                        <a:pt x="86" y="3"/>
                        <a:pt x="82" y="2"/>
                        <a:pt x="76" y="0"/>
                      </a:cubicBezTo>
                      <a:cubicBezTo>
                        <a:pt x="69" y="-1"/>
                        <a:pt x="63" y="0"/>
                        <a:pt x="56" y="2"/>
                      </a:cubicBezTo>
                      <a:cubicBezTo>
                        <a:pt x="54" y="2"/>
                        <a:pt x="54" y="3"/>
                        <a:pt x="53" y="3"/>
                      </a:cubicBezTo>
                      <a:cubicBezTo>
                        <a:pt x="50" y="5"/>
                        <a:pt x="48" y="6"/>
                        <a:pt x="47" y="8"/>
                      </a:cubicBezTo>
                      <a:cubicBezTo>
                        <a:pt x="44" y="11"/>
                        <a:pt x="41" y="14"/>
                        <a:pt x="38" y="18"/>
                      </a:cubicBezTo>
                      <a:cubicBezTo>
                        <a:pt x="32" y="27"/>
                        <a:pt x="29" y="38"/>
                        <a:pt x="27" y="49"/>
                      </a:cubicBezTo>
                      <a:cubicBezTo>
                        <a:pt x="24" y="57"/>
                        <a:pt x="24" y="66"/>
                        <a:pt x="22" y="75"/>
                      </a:cubicBezTo>
                      <a:cubicBezTo>
                        <a:pt x="21" y="83"/>
                        <a:pt x="19" y="92"/>
                        <a:pt x="19" y="101"/>
                      </a:cubicBezTo>
                      <a:cubicBezTo>
                        <a:pt x="16" y="120"/>
                        <a:pt x="15" y="139"/>
                        <a:pt x="12" y="156"/>
                      </a:cubicBezTo>
                      <a:cubicBezTo>
                        <a:pt x="6" y="194"/>
                        <a:pt x="0" y="234"/>
                        <a:pt x="0" y="271"/>
                      </a:cubicBezTo>
                      <a:cubicBezTo>
                        <a:pt x="0" y="290"/>
                        <a:pt x="0" y="309"/>
                        <a:pt x="2" y="328"/>
                      </a:cubicBezTo>
                      <a:cubicBezTo>
                        <a:pt x="3" y="338"/>
                        <a:pt x="5" y="350"/>
                        <a:pt x="6" y="360"/>
                      </a:cubicBezTo>
                      <a:cubicBezTo>
                        <a:pt x="6" y="365"/>
                        <a:pt x="8" y="369"/>
                        <a:pt x="8" y="373"/>
                      </a:cubicBezTo>
                      <a:cubicBezTo>
                        <a:pt x="9" y="379"/>
                        <a:pt x="9" y="385"/>
                        <a:pt x="10" y="392"/>
                      </a:cubicBezTo>
                      <a:cubicBezTo>
                        <a:pt x="10" y="391"/>
                        <a:pt x="9" y="389"/>
                        <a:pt x="9" y="388"/>
                      </a:cubicBezTo>
                      <a:cubicBezTo>
                        <a:pt x="10" y="394"/>
                        <a:pt x="12" y="401"/>
                        <a:pt x="13" y="407"/>
                      </a:cubicBezTo>
                      <a:cubicBezTo>
                        <a:pt x="15" y="410"/>
                        <a:pt x="15" y="414"/>
                        <a:pt x="16" y="417"/>
                      </a:cubicBezTo>
                      <a:cubicBezTo>
                        <a:pt x="18" y="421"/>
                        <a:pt x="22" y="426"/>
                        <a:pt x="25" y="427"/>
                      </a:cubicBezTo>
                      <a:cubicBezTo>
                        <a:pt x="29" y="429"/>
                        <a:pt x="36" y="429"/>
                        <a:pt x="40" y="427"/>
                      </a:cubicBezTo>
                      <a:cubicBezTo>
                        <a:pt x="45" y="426"/>
                        <a:pt x="47" y="421"/>
                        <a:pt x="50" y="419"/>
                      </a:cubicBezTo>
                      <a:cubicBezTo>
                        <a:pt x="53" y="414"/>
                        <a:pt x="51" y="410"/>
                        <a:pt x="50" y="404"/>
                      </a:cubicBezTo>
                      <a:cubicBezTo>
                        <a:pt x="50" y="401"/>
                        <a:pt x="48" y="400"/>
                        <a:pt x="48" y="397"/>
                      </a:cubicBezTo>
                      <a:cubicBezTo>
                        <a:pt x="48" y="398"/>
                        <a:pt x="48" y="398"/>
                        <a:pt x="50" y="400"/>
                      </a:cubicBezTo>
                      <a:cubicBezTo>
                        <a:pt x="48" y="394"/>
                        <a:pt x="47" y="388"/>
                        <a:pt x="45" y="382"/>
                      </a:cubicBezTo>
                      <a:lnTo>
                        <a:pt x="45" y="384"/>
                      </a:lnTo>
                      <a:cubicBezTo>
                        <a:pt x="44" y="375"/>
                        <a:pt x="43" y="365"/>
                        <a:pt x="41" y="356"/>
                      </a:cubicBezTo>
                      <a:cubicBezTo>
                        <a:pt x="40" y="346"/>
                        <a:pt x="38" y="336"/>
                        <a:pt x="38" y="325"/>
                      </a:cubicBezTo>
                      <a:cubicBezTo>
                        <a:pt x="37" y="308"/>
                        <a:pt x="37" y="289"/>
                        <a:pt x="37" y="271"/>
                      </a:cubicBezTo>
                      <a:cubicBezTo>
                        <a:pt x="38" y="252"/>
                        <a:pt x="38" y="235"/>
                        <a:pt x="41" y="216"/>
                      </a:cubicBezTo>
                      <a:cubicBezTo>
                        <a:pt x="43" y="197"/>
                        <a:pt x="45" y="180"/>
                        <a:pt x="48" y="161"/>
                      </a:cubicBezTo>
                      <a:cubicBezTo>
                        <a:pt x="51" y="143"/>
                        <a:pt x="54" y="124"/>
                        <a:pt x="56" y="107"/>
                      </a:cubicBezTo>
                      <a:cubicBezTo>
                        <a:pt x="57" y="98"/>
                        <a:pt x="59" y="89"/>
                        <a:pt x="60" y="81"/>
                      </a:cubicBezTo>
                      <a:cubicBezTo>
                        <a:pt x="61" y="72"/>
                        <a:pt x="63" y="63"/>
                        <a:pt x="64" y="54"/>
                      </a:cubicBezTo>
                      <a:lnTo>
                        <a:pt x="64" y="53"/>
                      </a:lnTo>
                      <a:cubicBezTo>
                        <a:pt x="66" y="49"/>
                        <a:pt x="67" y="44"/>
                        <a:pt x="69" y="40"/>
                      </a:cubicBezTo>
                      <a:lnTo>
                        <a:pt x="70" y="38"/>
                      </a:lnTo>
                      <a:lnTo>
                        <a:pt x="72" y="38"/>
                      </a:lnTo>
                      <a:cubicBezTo>
                        <a:pt x="73" y="38"/>
                        <a:pt x="76" y="40"/>
                        <a:pt x="78" y="41"/>
                      </a:cubicBezTo>
                      <a:cubicBezTo>
                        <a:pt x="80" y="43"/>
                        <a:pt x="83" y="46"/>
                        <a:pt x="86" y="49"/>
                      </a:cubicBezTo>
                      <a:cubicBezTo>
                        <a:pt x="94" y="57"/>
                        <a:pt x="102" y="68"/>
                        <a:pt x="107" y="78"/>
                      </a:cubicBezTo>
                      <a:cubicBezTo>
                        <a:pt x="113" y="89"/>
                        <a:pt x="118" y="97"/>
                        <a:pt x="124" y="107"/>
                      </a:cubicBezTo>
                      <a:cubicBezTo>
                        <a:pt x="133" y="121"/>
                        <a:pt x="142" y="137"/>
                        <a:pt x="149" y="153"/>
                      </a:cubicBezTo>
                      <a:cubicBezTo>
                        <a:pt x="153" y="161"/>
                        <a:pt x="157" y="169"/>
                        <a:pt x="161" y="178"/>
                      </a:cubicBezTo>
                      <a:cubicBezTo>
                        <a:pt x="166" y="187"/>
                        <a:pt x="168" y="194"/>
                        <a:pt x="172" y="203"/>
                      </a:cubicBezTo>
                      <a:cubicBezTo>
                        <a:pt x="179" y="220"/>
                        <a:pt x="187" y="239"/>
                        <a:pt x="193" y="258"/>
                      </a:cubicBezTo>
                      <a:cubicBezTo>
                        <a:pt x="198" y="276"/>
                        <a:pt x="204" y="292"/>
                        <a:pt x="210" y="309"/>
                      </a:cubicBezTo>
                      <a:cubicBezTo>
                        <a:pt x="214" y="324"/>
                        <a:pt x="219" y="338"/>
                        <a:pt x="222" y="352"/>
                      </a:cubicBezTo>
                      <a:cubicBezTo>
                        <a:pt x="223" y="359"/>
                        <a:pt x="225" y="366"/>
                        <a:pt x="225" y="373"/>
                      </a:cubicBezTo>
                      <a:cubicBezTo>
                        <a:pt x="225" y="378"/>
                        <a:pt x="228" y="382"/>
                        <a:pt x="232" y="385"/>
                      </a:cubicBezTo>
                      <a:cubicBezTo>
                        <a:pt x="236" y="388"/>
                        <a:pt x="241" y="389"/>
                        <a:pt x="245" y="389"/>
                      </a:cubicBezTo>
                      <a:cubicBezTo>
                        <a:pt x="249" y="389"/>
                        <a:pt x="254" y="387"/>
                        <a:pt x="257" y="382"/>
                      </a:cubicBezTo>
                      <a:cubicBezTo>
                        <a:pt x="260" y="378"/>
                        <a:pt x="261" y="373"/>
                        <a:pt x="261" y="369"/>
                      </a:cubicBezTo>
                      <a:cubicBezTo>
                        <a:pt x="261" y="356"/>
                        <a:pt x="257" y="344"/>
                        <a:pt x="254" y="331"/>
                      </a:cubicBezTo>
                      <a:cubicBezTo>
                        <a:pt x="252" y="327"/>
                        <a:pt x="251" y="322"/>
                        <a:pt x="249" y="317"/>
                      </a:cubicBezTo>
                      <a:cubicBezTo>
                        <a:pt x="247" y="303"/>
                        <a:pt x="244" y="292"/>
                        <a:pt x="239" y="279"/>
                      </a:cubicBezTo>
                      <a:moveTo>
                        <a:pt x="222" y="346"/>
                      </a:moveTo>
                      <a:lnTo>
                        <a:pt x="222" y="347"/>
                      </a:lnTo>
                      <a:lnTo>
                        <a:pt x="222" y="346"/>
                      </a:lnTo>
                      <a:moveTo>
                        <a:pt x="73" y="37"/>
                      </a:moveTo>
                      <a:cubicBezTo>
                        <a:pt x="72" y="37"/>
                        <a:pt x="72" y="37"/>
                        <a:pt x="70" y="37"/>
                      </a:cubicBezTo>
                      <a:cubicBezTo>
                        <a:pt x="72" y="37"/>
                        <a:pt x="73" y="37"/>
                        <a:pt x="73" y="37"/>
                      </a:cubicBezTo>
                      <a:moveTo>
                        <a:pt x="70" y="38"/>
                      </a:moveTo>
                      <a:lnTo>
                        <a:pt x="69" y="40"/>
                      </a:lnTo>
                      <a:cubicBezTo>
                        <a:pt x="69" y="38"/>
                        <a:pt x="69" y="38"/>
                        <a:pt x="70" y="38"/>
                      </a:cubicBezTo>
                      <a:moveTo>
                        <a:pt x="44" y="381"/>
                      </a:moveTo>
                      <a:lnTo>
                        <a:pt x="44" y="382"/>
                      </a:lnTo>
                      <a:cubicBezTo>
                        <a:pt x="45" y="382"/>
                        <a:pt x="45" y="381"/>
                        <a:pt x="44" y="381"/>
                      </a:cubicBezTo>
                      <a:moveTo>
                        <a:pt x="15" y="410"/>
                      </a:moveTo>
                      <a:lnTo>
                        <a:pt x="15" y="408"/>
                      </a:lnTo>
                      <a:cubicBezTo>
                        <a:pt x="15" y="407"/>
                        <a:pt x="15" y="407"/>
                        <a:pt x="15" y="405"/>
                      </a:cubicBezTo>
                      <a:cubicBezTo>
                        <a:pt x="15" y="407"/>
                        <a:pt x="15" y="408"/>
                        <a:pt x="15" y="4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4" name="Google Shape;7774;p27"/>
                <p:cNvSpPr/>
                <p:nvPr/>
              </p:nvSpPr>
              <p:spPr>
                <a:xfrm>
                  <a:off x="5844240" y="3804840"/>
                  <a:ext cx="87840" cy="16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1" extrusionOk="0">
                      <a:moveTo>
                        <a:pt x="217" y="237"/>
                      </a:moveTo>
                      <a:cubicBezTo>
                        <a:pt x="213" y="222"/>
                        <a:pt x="208" y="207"/>
                        <a:pt x="203" y="194"/>
                      </a:cubicBezTo>
                      <a:cubicBezTo>
                        <a:pt x="198" y="180"/>
                        <a:pt x="192" y="167"/>
                        <a:pt x="187" y="152"/>
                      </a:cubicBezTo>
                      <a:cubicBezTo>
                        <a:pt x="181" y="137"/>
                        <a:pt x="175" y="123"/>
                        <a:pt x="169" y="110"/>
                      </a:cubicBezTo>
                      <a:cubicBezTo>
                        <a:pt x="166" y="102"/>
                        <a:pt x="163" y="95"/>
                        <a:pt x="159" y="89"/>
                      </a:cubicBezTo>
                      <a:cubicBezTo>
                        <a:pt x="156" y="82"/>
                        <a:pt x="152" y="76"/>
                        <a:pt x="147" y="69"/>
                      </a:cubicBezTo>
                      <a:cubicBezTo>
                        <a:pt x="143" y="60"/>
                        <a:pt x="138" y="53"/>
                        <a:pt x="134" y="44"/>
                      </a:cubicBezTo>
                      <a:cubicBezTo>
                        <a:pt x="131" y="40"/>
                        <a:pt x="128" y="34"/>
                        <a:pt x="125" y="30"/>
                      </a:cubicBezTo>
                      <a:cubicBezTo>
                        <a:pt x="121" y="22"/>
                        <a:pt x="115" y="17"/>
                        <a:pt x="108" y="11"/>
                      </a:cubicBezTo>
                      <a:cubicBezTo>
                        <a:pt x="104" y="8"/>
                        <a:pt x="99" y="5"/>
                        <a:pt x="93" y="2"/>
                      </a:cubicBezTo>
                      <a:cubicBezTo>
                        <a:pt x="89" y="1"/>
                        <a:pt x="86" y="-1"/>
                        <a:pt x="82" y="1"/>
                      </a:cubicBezTo>
                      <a:cubicBezTo>
                        <a:pt x="79" y="1"/>
                        <a:pt x="76" y="2"/>
                        <a:pt x="73" y="2"/>
                      </a:cubicBezTo>
                      <a:cubicBezTo>
                        <a:pt x="69" y="3"/>
                        <a:pt x="64" y="8"/>
                        <a:pt x="61" y="11"/>
                      </a:cubicBezTo>
                      <a:cubicBezTo>
                        <a:pt x="60" y="14"/>
                        <a:pt x="57" y="17"/>
                        <a:pt x="55" y="19"/>
                      </a:cubicBezTo>
                      <a:cubicBezTo>
                        <a:pt x="51" y="27"/>
                        <a:pt x="48" y="35"/>
                        <a:pt x="45" y="43"/>
                      </a:cubicBezTo>
                      <a:cubicBezTo>
                        <a:pt x="39" y="59"/>
                        <a:pt x="34" y="76"/>
                        <a:pt x="29" y="92"/>
                      </a:cubicBezTo>
                      <a:cubicBezTo>
                        <a:pt x="23" y="111"/>
                        <a:pt x="16" y="130"/>
                        <a:pt x="12" y="149"/>
                      </a:cubicBezTo>
                      <a:cubicBezTo>
                        <a:pt x="9" y="162"/>
                        <a:pt x="6" y="174"/>
                        <a:pt x="4" y="187"/>
                      </a:cubicBezTo>
                      <a:cubicBezTo>
                        <a:pt x="3" y="194"/>
                        <a:pt x="3" y="202"/>
                        <a:pt x="2" y="209"/>
                      </a:cubicBezTo>
                      <a:cubicBezTo>
                        <a:pt x="0" y="218"/>
                        <a:pt x="0" y="225"/>
                        <a:pt x="0" y="234"/>
                      </a:cubicBezTo>
                      <a:cubicBezTo>
                        <a:pt x="0" y="238"/>
                        <a:pt x="3" y="244"/>
                        <a:pt x="7" y="245"/>
                      </a:cubicBezTo>
                      <a:cubicBezTo>
                        <a:pt x="12" y="248"/>
                        <a:pt x="16" y="250"/>
                        <a:pt x="20" y="250"/>
                      </a:cubicBezTo>
                      <a:cubicBezTo>
                        <a:pt x="25" y="250"/>
                        <a:pt x="29" y="247"/>
                        <a:pt x="32" y="242"/>
                      </a:cubicBezTo>
                      <a:cubicBezTo>
                        <a:pt x="34" y="241"/>
                        <a:pt x="34" y="239"/>
                        <a:pt x="35" y="238"/>
                      </a:cubicBezTo>
                      <a:cubicBezTo>
                        <a:pt x="37" y="235"/>
                        <a:pt x="37" y="232"/>
                        <a:pt x="37" y="229"/>
                      </a:cubicBezTo>
                      <a:lnTo>
                        <a:pt x="37" y="229"/>
                      </a:lnTo>
                      <a:cubicBezTo>
                        <a:pt x="37" y="226"/>
                        <a:pt x="37" y="222"/>
                        <a:pt x="37" y="219"/>
                      </a:cubicBezTo>
                      <a:cubicBezTo>
                        <a:pt x="37" y="215"/>
                        <a:pt x="38" y="209"/>
                        <a:pt x="38" y="204"/>
                      </a:cubicBezTo>
                      <a:cubicBezTo>
                        <a:pt x="39" y="196"/>
                        <a:pt x="41" y="187"/>
                        <a:pt x="42" y="178"/>
                      </a:cubicBezTo>
                      <a:cubicBezTo>
                        <a:pt x="45" y="162"/>
                        <a:pt x="50" y="146"/>
                        <a:pt x="54" y="132"/>
                      </a:cubicBezTo>
                      <a:cubicBezTo>
                        <a:pt x="60" y="114"/>
                        <a:pt x="66" y="98"/>
                        <a:pt x="70" y="81"/>
                      </a:cubicBezTo>
                      <a:cubicBezTo>
                        <a:pt x="73" y="72"/>
                        <a:pt x="76" y="63"/>
                        <a:pt x="79" y="56"/>
                      </a:cubicBezTo>
                      <a:cubicBezTo>
                        <a:pt x="80" y="50"/>
                        <a:pt x="83" y="44"/>
                        <a:pt x="86" y="38"/>
                      </a:cubicBezTo>
                      <a:lnTo>
                        <a:pt x="87" y="40"/>
                      </a:lnTo>
                      <a:cubicBezTo>
                        <a:pt x="92" y="46"/>
                        <a:pt x="96" y="51"/>
                        <a:pt x="99" y="57"/>
                      </a:cubicBezTo>
                      <a:cubicBezTo>
                        <a:pt x="105" y="69"/>
                        <a:pt x="111" y="81"/>
                        <a:pt x="118" y="92"/>
                      </a:cubicBezTo>
                      <a:cubicBezTo>
                        <a:pt x="136" y="124"/>
                        <a:pt x="149" y="159"/>
                        <a:pt x="160" y="193"/>
                      </a:cubicBezTo>
                      <a:cubicBezTo>
                        <a:pt x="166" y="210"/>
                        <a:pt x="172" y="227"/>
                        <a:pt x="178" y="244"/>
                      </a:cubicBezTo>
                      <a:cubicBezTo>
                        <a:pt x="184" y="262"/>
                        <a:pt x="189" y="279"/>
                        <a:pt x="194" y="296"/>
                      </a:cubicBezTo>
                      <a:cubicBezTo>
                        <a:pt x="194" y="298"/>
                        <a:pt x="195" y="299"/>
                        <a:pt x="195" y="302"/>
                      </a:cubicBezTo>
                      <a:cubicBezTo>
                        <a:pt x="198" y="314"/>
                        <a:pt x="200" y="325"/>
                        <a:pt x="201" y="337"/>
                      </a:cubicBezTo>
                      <a:cubicBezTo>
                        <a:pt x="203" y="349"/>
                        <a:pt x="204" y="362"/>
                        <a:pt x="206" y="373"/>
                      </a:cubicBezTo>
                      <a:cubicBezTo>
                        <a:pt x="206" y="385"/>
                        <a:pt x="207" y="397"/>
                        <a:pt x="207" y="408"/>
                      </a:cubicBezTo>
                      <a:cubicBezTo>
                        <a:pt x="207" y="419"/>
                        <a:pt x="208" y="427"/>
                        <a:pt x="208" y="438"/>
                      </a:cubicBezTo>
                      <a:cubicBezTo>
                        <a:pt x="206" y="446"/>
                        <a:pt x="210" y="457"/>
                        <a:pt x="219" y="459"/>
                      </a:cubicBezTo>
                      <a:cubicBezTo>
                        <a:pt x="227" y="464"/>
                        <a:pt x="238" y="459"/>
                        <a:pt x="242" y="451"/>
                      </a:cubicBezTo>
                      <a:cubicBezTo>
                        <a:pt x="245" y="445"/>
                        <a:pt x="243" y="439"/>
                        <a:pt x="243" y="432"/>
                      </a:cubicBezTo>
                      <a:cubicBezTo>
                        <a:pt x="243" y="427"/>
                        <a:pt x="243" y="424"/>
                        <a:pt x="243" y="420"/>
                      </a:cubicBezTo>
                      <a:cubicBezTo>
                        <a:pt x="243" y="411"/>
                        <a:pt x="242" y="404"/>
                        <a:pt x="242" y="395"/>
                      </a:cubicBezTo>
                      <a:cubicBezTo>
                        <a:pt x="240" y="378"/>
                        <a:pt x="240" y="360"/>
                        <a:pt x="238" y="343"/>
                      </a:cubicBezTo>
                      <a:cubicBezTo>
                        <a:pt x="235" y="324"/>
                        <a:pt x="232" y="304"/>
                        <a:pt x="226" y="285"/>
                      </a:cubicBezTo>
                      <a:cubicBezTo>
                        <a:pt x="224" y="280"/>
                        <a:pt x="223" y="276"/>
                        <a:pt x="222" y="270"/>
                      </a:cubicBezTo>
                      <a:cubicBezTo>
                        <a:pt x="224" y="263"/>
                        <a:pt x="222" y="250"/>
                        <a:pt x="217" y="237"/>
                      </a:cubicBezTo>
                      <a:moveTo>
                        <a:pt x="93" y="35"/>
                      </a:moveTo>
                      <a:lnTo>
                        <a:pt x="93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5" name="Google Shape;7775;p27"/>
                <p:cNvSpPr/>
                <p:nvPr/>
              </p:nvSpPr>
              <p:spPr>
                <a:xfrm>
                  <a:off x="5844240" y="4694760"/>
                  <a:ext cx="69840" cy="6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941" extrusionOk="0">
                      <a:moveTo>
                        <a:pt x="175" y="1"/>
                      </a:moveTo>
                      <a:cubicBezTo>
                        <a:pt x="166" y="-2"/>
                        <a:pt x="155" y="4"/>
                        <a:pt x="152" y="13"/>
                      </a:cubicBezTo>
                      <a:cubicBezTo>
                        <a:pt x="147" y="27"/>
                        <a:pt x="143" y="40"/>
                        <a:pt x="140" y="55"/>
                      </a:cubicBezTo>
                      <a:cubicBezTo>
                        <a:pt x="138" y="62"/>
                        <a:pt x="137" y="69"/>
                        <a:pt x="137" y="78"/>
                      </a:cubicBezTo>
                      <a:cubicBezTo>
                        <a:pt x="137" y="84"/>
                        <a:pt x="137" y="91"/>
                        <a:pt x="137" y="97"/>
                      </a:cubicBezTo>
                      <a:cubicBezTo>
                        <a:pt x="137" y="112"/>
                        <a:pt x="138" y="126"/>
                        <a:pt x="141" y="141"/>
                      </a:cubicBezTo>
                      <a:cubicBezTo>
                        <a:pt x="143" y="154"/>
                        <a:pt x="147" y="167"/>
                        <a:pt x="149" y="180"/>
                      </a:cubicBezTo>
                      <a:cubicBezTo>
                        <a:pt x="149" y="184"/>
                        <a:pt x="149" y="189"/>
                        <a:pt x="149" y="195"/>
                      </a:cubicBezTo>
                      <a:cubicBezTo>
                        <a:pt x="147" y="202"/>
                        <a:pt x="146" y="209"/>
                        <a:pt x="143" y="216"/>
                      </a:cubicBezTo>
                      <a:cubicBezTo>
                        <a:pt x="141" y="225"/>
                        <a:pt x="138" y="235"/>
                        <a:pt x="137" y="244"/>
                      </a:cubicBezTo>
                      <a:cubicBezTo>
                        <a:pt x="133" y="265"/>
                        <a:pt x="130" y="285"/>
                        <a:pt x="128" y="305"/>
                      </a:cubicBezTo>
                      <a:cubicBezTo>
                        <a:pt x="127" y="314"/>
                        <a:pt x="127" y="323"/>
                        <a:pt x="125" y="333"/>
                      </a:cubicBezTo>
                      <a:cubicBezTo>
                        <a:pt x="124" y="342"/>
                        <a:pt x="122" y="352"/>
                        <a:pt x="121" y="361"/>
                      </a:cubicBezTo>
                      <a:cubicBezTo>
                        <a:pt x="118" y="380"/>
                        <a:pt x="118" y="400"/>
                        <a:pt x="115" y="419"/>
                      </a:cubicBezTo>
                      <a:cubicBezTo>
                        <a:pt x="112" y="457"/>
                        <a:pt x="109" y="495"/>
                        <a:pt x="105" y="533"/>
                      </a:cubicBezTo>
                      <a:cubicBezTo>
                        <a:pt x="104" y="552"/>
                        <a:pt x="101" y="570"/>
                        <a:pt x="99" y="589"/>
                      </a:cubicBezTo>
                      <a:cubicBezTo>
                        <a:pt x="98" y="610"/>
                        <a:pt x="96" y="630"/>
                        <a:pt x="95" y="651"/>
                      </a:cubicBezTo>
                      <a:cubicBezTo>
                        <a:pt x="93" y="670"/>
                        <a:pt x="92" y="687"/>
                        <a:pt x="90" y="706"/>
                      </a:cubicBezTo>
                      <a:cubicBezTo>
                        <a:pt x="90" y="726"/>
                        <a:pt x="89" y="747"/>
                        <a:pt x="89" y="767"/>
                      </a:cubicBezTo>
                      <a:cubicBezTo>
                        <a:pt x="87" y="805"/>
                        <a:pt x="89" y="844"/>
                        <a:pt x="89" y="882"/>
                      </a:cubicBezTo>
                      <a:cubicBezTo>
                        <a:pt x="89" y="903"/>
                        <a:pt x="89" y="922"/>
                        <a:pt x="89" y="942"/>
                      </a:cubicBezTo>
                      <a:cubicBezTo>
                        <a:pt x="89" y="961"/>
                        <a:pt x="90" y="980"/>
                        <a:pt x="90" y="999"/>
                      </a:cubicBezTo>
                      <a:cubicBezTo>
                        <a:pt x="90" y="1018"/>
                        <a:pt x="92" y="1038"/>
                        <a:pt x="92" y="1057"/>
                      </a:cubicBezTo>
                      <a:cubicBezTo>
                        <a:pt x="92" y="1076"/>
                        <a:pt x="93" y="1096"/>
                        <a:pt x="93" y="1115"/>
                      </a:cubicBezTo>
                      <a:cubicBezTo>
                        <a:pt x="93" y="1134"/>
                        <a:pt x="92" y="1153"/>
                        <a:pt x="92" y="1172"/>
                      </a:cubicBezTo>
                      <a:cubicBezTo>
                        <a:pt x="92" y="1193"/>
                        <a:pt x="92" y="1213"/>
                        <a:pt x="92" y="1233"/>
                      </a:cubicBezTo>
                      <a:cubicBezTo>
                        <a:pt x="92" y="1271"/>
                        <a:pt x="93" y="1311"/>
                        <a:pt x="93" y="1348"/>
                      </a:cubicBezTo>
                      <a:cubicBezTo>
                        <a:pt x="93" y="1388"/>
                        <a:pt x="93" y="1427"/>
                        <a:pt x="95" y="1465"/>
                      </a:cubicBezTo>
                      <a:cubicBezTo>
                        <a:pt x="95" y="1484"/>
                        <a:pt x="96" y="1504"/>
                        <a:pt x="96" y="1523"/>
                      </a:cubicBezTo>
                      <a:cubicBezTo>
                        <a:pt x="96" y="1542"/>
                        <a:pt x="98" y="1561"/>
                        <a:pt x="98" y="1580"/>
                      </a:cubicBezTo>
                      <a:cubicBezTo>
                        <a:pt x="99" y="1619"/>
                        <a:pt x="99" y="1659"/>
                        <a:pt x="102" y="1698"/>
                      </a:cubicBezTo>
                      <a:cubicBezTo>
                        <a:pt x="104" y="1717"/>
                        <a:pt x="104" y="1735"/>
                        <a:pt x="104" y="1753"/>
                      </a:cubicBezTo>
                      <a:cubicBezTo>
                        <a:pt x="104" y="1772"/>
                        <a:pt x="104" y="1791"/>
                        <a:pt x="104" y="1809"/>
                      </a:cubicBezTo>
                      <a:cubicBezTo>
                        <a:pt x="104" y="1828"/>
                        <a:pt x="102" y="1845"/>
                        <a:pt x="102" y="1864"/>
                      </a:cubicBezTo>
                      <a:cubicBezTo>
                        <a:pt x="102" y="1871"/>
                        <a:pt x="102" y="1879"/>
                        <a:pt x="102" y="1886"/>
                      </a:cubicBezTo>
                      <a:cubicBezTo>
                        <a:pt x="98" y="1882"/>
                        <a:pt x="92" y="1877"/>
                        <a:pt x="87" y="1873"/>
                      </a:cubicBezTo>
                      <a:cubicBezTo>
                        <a:pt x="80" y="1866"/>
                        <a:pt x="75" y="1860"/>
                        <a:pt x="66" y="1854"/>
                      </a:cubicBezTo>
                      <a:cubicBezTo>
                        <a:pt x="58" y="1848"/>
                        <a:pt x="48" y="1844"/>
                        <a:pt x="39" y="1839"/>
                      </a:cubicBezTo>
                      <a:cubicBezTo>
                        <a:pt x="37" y="1838"/>
                        <a:pt x="35" y="1838"/>
                        <a:pt x="32" y="1838"/>
                      </a:cubicBezTo>
                      <a:cubicBezTo>
                        <a:pt x="29" y="1838"/>
                        <a:pt x="26" y="1837"/>
                        <a:pt x="23" y="1837"/>
                      </a:cubicBezTo>
                      <a:cubicBezTo>
                        <a:pt x="19" y="1837"/>
                        <a:pt x="16" y="1837"/>
                        <a:pt x="13" y="1838"/>
                      </a:cubicBezTo>
                      <a:cubicBezTo>
                        <a:pt x="10" y="1839"/>
                        <a:pt x="9" y="1841"/>
                        <a:pt x="7" y="1842"/>
                      </a:cubicBezTo>
                      <a:cubicBezTo>
                        <a:pt x="6" y="1844"/>
                        <a:pt x="6" y="1845"/>
                        <a:pt x="4" y="1847"/>
                      </a:cubicBezTo>
                      <a:cubicBezTo>
                        <a:pt x="3" y="1848"/>
                        <a:pt x="3" y="1851"/>
                        <a:pt x="2" y="1853"/>
                      </a:cubicBezTo>
                      <a:lnTo>
                        <a:pt x="2" y="1854"/>
                      </a:lnTo>
                      <a:cubicBezTo>
                        <a:pt x="2" y="1855"/>
                        <a:pt x="0" y="1858"/>
                        <a:pt x="0" y="1861"/>
                      </a:cubicBezTo>
                      <a:cubicBezTo>
                        <a:pt x="0" y="1866"/>
                        <a:pt x="0" y="1869"/>
                        <a:pt x="2" y="1873"/>
                      </a:cubicBezTo>
                      <a:cubicBezTo>
                        <a:pt x="6" y="1886"/>
                        <a:pt x="16" y="1896"/>
                        <a:pt x="26" y="1905"/>
                      </a:cubicBezTo>
                      <a:cubicBezTo>
                        <a:pt x="34" y="1911"/>
                        <a:pt x="41" y="1916"/>
                        <a:pt x="48" y="1920"/>
                      </a:cubicBezTo>
                      <a:cubicBezTo>
                        <a:pt x="55" y="1925"/>
                        <a:pt x="64" y="1927"/>
                        <a:pt x="73" y="1931"/>
                      </a:cubicBezTo>
                      <a:cubicBezTo>
                        <a:pt x="80" y="1934"/>
                        <a:pt x="87" y="1937"/>
                        <a:pt x="95" y="1939"/>
                      </a:cubicBezTo>
                      <a:cubicBezTo>
                        <a:pt x="99" y="1940"/>
                        <a:pt x="104" y="1941"/>
                        <a:pt x="109" y="1941"/>
                      </a:cubicBezTo>
                      <a:cubicBezTo>
                        <a:pt x="114" y="1941"/>
                        <a:pt x="118" y="1940"/>
                        <a:pt x="121" y="1939"/>
                      </a:cubicBezTo>
                      <a:cubicBezTo>
                        <a:pt x="124" y="1939"/>
                        <a:pt x="127" y="1937"/>
                        <a:pt x="128" y="1937"/>
                      </a:cubicBezTo>
                      <a:cubicBezTo>
                        <a:pt x="136" y="1934"/>
                        <a:pt x="140" y="1927"/>
                        <a:pt x="140" y="1920"/>
                      </a:cubicBezTo>
                      <a:cubicBezTo>
                        <a:pt x="140" y="1915"/>
                        <a:pt x="140" y="1911"/>
                        <a:pt x="140" y="1906"/>
                      </a:cubicBezTo>
                      <a:cubicBezTo>
                        <a:pt x="140" y="1902"/>
                        <a:pt x="140" y="1899"/>
                        <a:pt x="140" y="1895"/>
                      </a:cubicBezTo>
                      <a:cubicBezTo>
                        <a:pt x="140" y="1886"/>
                        <a:pt x="140" y="1879"/>
                        <a:pt x="140" y="1870"/>
                      </a:cubicBezTo>
                      <a:cubicBezTo>
                        <a:pt x="140" y="1861"/>
                        <a:pt x="140" y="1853"/>
                        <a:pt x="140" y="1844"/>
                      </a:cubicBezTo>
                      <a:cubicBezTo>
                        <a:pt x="140" y="1825"/>
                        <a:pt x="141" y="1807"/>
                        <a:pt x="141" y="1788"/>
                      </a:cubicBezTo>
                      <a:cubicBezTo>
                        <a:pt x="143" y="1751"/>
                        <a:pt x="140" y="1713"/>
                        <a:pt x="138" y="1675"/>
                      </a:cubicBezTo>
                      <a:cubicBezTo>
                        <a:pt x="137" y="1637"/>
                        <a:pt x="136" y="1598"/>
                        <a:pt x="136" y="1560"/>
                      </a:cubicBezTo>
                      <a:cubicBezTo>
                        <a:pt x="134" y="1522"/>
                        <a:pt x="134" y="1484"/>
                        <a:pt x="133" y="1446"/>
                      </a:cubicBezTo>
                      <a:cubicBezTo>
                        <a:pt x="133" y="1426"/>
                        <a:pt x="133" y="1405"/>
                        <a:pt x="133" y="1385"/>
                      </a:cubicBezTo>
                      <a:cubicBezTo>
                        <a:pt x="133" y="1366"/>
                        <a:pt x="133" y="1348"/>
                        <a:pt x="133" y="1330"/>
                      </a:cubicBezTo>
                      <a:cubicBezTo>
                        <a:pt x="131" y="1289"/>
                        <a:pt x="131" y="1248"/>
                        <a:pt x="131" y="1209"/>
                      </a:cubicBezTo>
                      <a:cubicBezTo>
                        <a:pt x="131" y="1190"/>
                        <a:pt x="133" y="1171"/>
                        <a:pt x="133" y="1152"/>
                      </a:cubicBezTo>
                      <a:cubicBezTo>
                        <a:pt x="133" y="1133"/>
                        <a:pt x="134" y="1114"/>
                        <a:pt x="133" y="1095"/>
                      </a:cubicBezTo>
                      <a:cubicBezTo>
                        <a:pt x="133" y="1076"/>
                        <a:pt x="131" y="1056"/>
                        <a:pt x="131" y="1037"/>
                      </a:cubicBezTo>
                      <a:cubicBezTo>
                        <a:pt x="131" y="1018"/>
                        <a:pt x="130" y="999"/>
                        <a:pt x="130" y="978"/>
                      </a:cubicBezTo>
                      <a:cubicBezTo>
                        <a:pt x="128" y="941"/>
                        <a:pt x="128" y="901"/>
                        <a:pt x="128" y="863"/>
                      </a:cubicBezTo>
                      <a:cubicBezTo>
                        <a:pt x="128" y="824"/>
                        <a:pt x="128" y="785"/>
                        <a:pt x="130" y="745"/>
                      </a:cubicBezTo>
                      <a:cubicBezTo>
                        <a:pt x="130" y="726"/>
                        <a:pt x="131" y="707"/>
                        <a:pt x="133" y="688"/>
                      </a:cubicBezTo>
                      <a:cubicBezTo>
                        <a:pt x="134" y="668"/>
                        <a:pt x="136" y="648"/>
                        <a:pt x="137" y="627"/>
                      </a:cubicBezTo>
                      <a:cubicBezTo>
                        <a:pt x="138" y="608"/>
                        <a:pt x="140" y="589"/>
                        <a:pt x="141" y="570"/>
                      </a:cubicBezTo>
                      <a:cubicBezTo>
                        <a:pt x="143" y="552"/>
                        <a:pt x="146" y="531"/>
                        <a:pt x="147" y="512"/>
                      </a:cubicBezTo>
                      <a:cubicBezTo>
                        <a:pt x="149" y="493"/>
                        <a:pt x="150" y="476"/>
                        <a:pt x="152" y="457"/>
                      </a:cubicBezTo>
                      <a:cubicBezTo>
                        <a:pt x="153" y="436"/>
                        <a:pt x="155" y="418"/>
                        <a:pt x="157" y="397"/>
                      </a:cubicBezTo>
                      <a:cubicBezTo>
                        <a:pt x="159" y="374"/>
                        <a:pt x="163" y="350"/>
                        <a:pt x="166" y="326"/>
                      </a:cubicBezTo>
                      <a:cubicBezTo>
                        <a:pt x="168" y="314"/>
                        <a:pt x="169" y="301"/>
                        <a:pt x="171" y="289"/>
                      </a:cubicBezTo>
                      <a:cubicBezTo>
                        <a:pt x="172" y="279"/>
                        <a:pt x="173" y="267"/>
                        <a:pt x="176" y="257"/>
                      </a:cubicBezTo>
                      <a:cubicBezTo>
                        <a:pt x="178" y="247"/>
                        <a:pt x="181" y="235"/>
                        <a:pt x="184" y="225"/>
                      </a:cubicBezTo>
                      <a:cubicBezTo>
                        <a:pt x="185" y="219"/>
                        <a:pt x="187" y="214"/>
                        <a:pt x="188" y="208"/>
                      </a:cubicBezTo>
                      <a:cubicBezTo>
                        <a:pt x="189" y="200"/>
                        <a:pt x="191" y="193"/>
                        <a:pt x="191" y="186"/>
                      </a:cubicBezTo>
                      <a:cubicBezTo>
                        <a:pt x="191" y="173"/>
                        <a:pt x="187" y="160"/>
                        <a:pt x="184" y="147"/>
                      </a:cubicBezTo>
                      <a:cubicBezTo>
                        <a:pt x="182" y="136"/>
                        <a:pt x="181" y="125"/>
                        <a:pt x="179" y="114"/>
                      </a:cubicBezTo>
                      <a:cubicBezTo>
                        <a:pt x="179" y="107"/>
                        <a:pt x="179" y="101"/>
                        <a:pt x="179" y="93"/>
                      </a:cubicBezTo>
                      <a:cubicBezTo>
                        <a:pt x="179" y="86"/>
                        <a:pt x="179" y="78"/>
                        <a:pt x="181" y="71"/>
                      </a:cubicBezTo>
                      <a:cubicBezTo>
                        <a:pt x="184" y="56"/>
                        <a:pt x="188" y="43"/>
                        <a:pt x="192" y="30"/>
                      </a:cubicBezTo>
                      <a:cubicBezTo>
                        <a:pt x="194" y="27"/>
                        <a:pt x="194" y="23"/>
                        <a:pt x="192" y="20"/>
                      </a:cubicBezTo>
                      <a:cubicBezTo>
                        <a:pt x="185" y="7"/>
                        <a:pt x="182" y="2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6" name="Google Shape;7776;p27"/>
                <p:cNvSpPr/>
                <p:nvPr/>
              </p:nvSpPr>
              <p:spPr>
                <a:xfrm>
                  <a:off x="5832720" y="4565880"/>
                  <a:ext cx="7776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20" extrusionOk="0">
                      <a:moveTo>
                        <a:pt x="203" y="104"/>
                      </a:moveTo>
                      <a:cubicBezTo>
                        <a:pt x="200" y="97"/>
                        <a:pt x="197" y="91"/>
                        <a:pt x="192" y="86"/>
                      </a:cubicBezTo>
                      <a:cubicBezTo>
                        <a:pt x="187" y="79"/>
                        <a:pt x="181" y="73"/>
                        <a:pt x="175" y="67"/>
                      </a:cubicBezTo>
                      <a:cubicBezTo>
                        <a:pt x="160" y="54"/>
                        <a:pt x="146" y="43"/>
                        <a:pt x="128" y="34"/>
                      </a:cubicBezTo>
                      <a:cubicBezTo>
                        <a:pt x="119" y="30"/>
                        <a:pt x="109" y="25"/>
                        <a:pt x="101" y="21"/>
                      </a:cubicBezTo>
                      <a:cubicBezTo>
                        <a:pt x="92" y="16"/>
                        <a:pt x="85" y="14"/>
                        <a:pt x="76" y="11"/>
                      </a:cubicBezTo>
                      <a:cubicBezTo>
                        <a:pt x="69" y="8"/>
                        <a:pt x="60" y="5"/>
                        <a:pt x="51" y="3"/>
                      </a:cubicBezTo>
                      <a:cubicBezTo>
                        <a:pt x="47" y="2"/>
                        <a:pt x="41" y="2"/>
                        <a:pt x="36" y="0"/>
                      </a:cubicBezTo>
                      <a:cubicBezTo>
                        <a:pt x="31" y="0"/>
                        <a:pt x="25" y="1"/>
                        <a:pt x="20" y="2"/>
                      </a:cubicBezTo>
                      <a:cubicBezTo>
                        <a:pt x="16" y="4"/>
                        <a:pt x="12" y="5"/>
                        <a:pt x="7" y="8"/>
                      </a:cubicBezTo>
                      <a:cubicBezTo>
                        <a:pt x="1" y="14"/>
                        <a:pt x="0" y="22"/>
                        <a:pt x="0" y="30"/>
                      </a:cubicBezTo>
                      <a:cubicBezTo>
                        <a:pt x="1" y="40"/>
                        <a:pt x="6" y="49"/>
                        <a:pt x="12" y="57"/>
                      </a:cubicBezTo>
                      <a:cubicBezTo>
                        <a:pt x="16" y="66"/>
                        <a:pt x="22" y="73"/>
                        <a:pt x="28" y="82"/>
                      </a:cubicBezTo>
                      <a:cubicBezTo>
                        <a:pt x="38" y="100"/>
                        <a:pt x="48" y="117"/>
                        <a:pt x="60" y="134"/>
                      </a:cubicBezTo>
                      <a:cubicBezTo>
                        <a:pt x="70" y="149"/>
                        <a:pt x="83" y="162"/>
                        <a:pt x="98" y="175"/>
                      </a:cubicBezTo>
                      <a:cubicBezTo>
                        <a:pt x="105" y="181"/>
                        <a:pt x="111" y="187"/>
                        <a:pt x="119" y="193"/>
                      </a:cubicBezTo>
                      <a:cubicBezTo>
                        <a:pt x="125" y="197"/>
                        <a:pt x="133" y="202"/>
                        <a:pt x="140" y="204"/>
                      </a:cubicBezTo>
                      <a:cubicBezTo>
                        <a:pt x="156" y="213"/>
                        <a:pt x="173" y="218"/>
                        <a:pt x="191" y="220"/>
                      </a:cubicBezTo>
                      <a:cubicBezTo>
                        <a:pt x="195" y="220"/>
                        <a:pt x="201" y="219"/>
                        <a:pt x="204" y="216"/>
                      </a:cubicBezTo>
                      <a:cubicBezTo>
                        <a:pt x="208" y="213"/>
                        <a:pt x="210" y="209"/>
                        <a:pt x="210" y="203"/>
                      </a:cubicBezTo>
                      <a:cubicBezTo>
                        <a:pt x="210" y="200"/>
                        <a:pt x="210" y="197"/>
                        <a:pt x="208" y="196"/>
                      </a:cubicBezTo>
                      <a:cubicBezTo>
                        <a:pt x="213" y="193"/>
                        <a:pt x="216" y="187"/>
                        <a:pt x="216" y="183"/>
                      </a:cubicBezTo>
                      <a:cubicBezTo>
                        <a:pt x="216" y="162"/>
                        <a:pt x="214" y="140"/>
                        <a:pt x="208" y="121"/>
                      </a:cubicBezTo>
                      <a:cubicBezTo>
                        <a:pt x="208" y="120"/>
                        <a:pt x="208" y="120"/>
                        <a:pt x="207" y="118"/>
                      </a:cubicBezTo>
                      <a:cubicBezTo>
                        <a:pt x="204" y="113"/>
                        <a:pt x="203" y="108"/>
                        <a:pt x="203" y="104"/>
                      </a:cubicBezTo>
                      <a:moveTo>
                        <a:pt x="176" y="164"/>
                      </a:moveTo>
                      <a:cubicBezTo>
                        <a:pt x="176" y="168"/>
                        <a:pt x="176" y="174"/>
                        <a:pt x="176" y="178"/>
                      </a:cubicBezTo>
                      <a:lnTo>
                        <a:pt x="176" y="180"/>
                      </a:lnTo>
                      <a:cubicBezTo>
                        <a:pt x="169" y="178"/>
                        <a:pt x="163" y="175"/>
                        <a:pt x="156" y="172"/>
                      </a:cubicBezTo>
                      <a:cubicBezTo>
                        <a:pt x="144" y="167"/>
                        <a:pt x="134" y="159"/>
                        <a:pt x="124" y="151"/>
                      </a:cubicBezTo>
                      <a:cubicBezTo>
                        <a:pt x="117" y="145"/>
                        <a:pt x="111" y="139"/>
                        <a:pt x="105" y="132"/>
                      </a:cubicBezTo>
                      <a:cubicBezTo>
                        <a:pt x="98" y="124"/>
                        <a:pt x="92" y="117"/>
                        <a:pt x="86" y="108"/>
                      </a:cubicBezTo>
                      <a:cubicBezTo>
                        <a:pt x="79" y="97"/>
                        <a:pt x="71" y="83"/>
                        <a:pt x="64" y="72"/>
                      </a:cubicBezTo>
                      <a:cubicBezTo>
                        <a:pt x="60" y="65"/>
                        <a:pt x="55" y="57"/>
                        <a:pt x="51" y="50"/>
                      </a:cubicBezTo>
                      <a:cubicBezTo>
                        <a:pt x="48" y="44"/>
                        <a:pt x="44" y="40"/>
                        <a:pt x="41" y="34"/>
                      </a:cubicBezTo>
                      <a:cubicBezTo>
                        <a:pt x="51" y="37"/>
                        <a:pt x="60" y="40"/>
                        <a:pt x="70" y="44"/>
                      </a:cubicBezTo>
                      <a:cubicBezTo>
                        <a:pt x="80" y="49"/>
                        <a:pt x="90" y="53"/>
                        <a:pt x="99" y="57"/>
                      </a:cubicBezTo>
                      <a:cubicBezTo>
                        <a:pt x="106" y="62"/>
                        <a:pt x="115" y="66"/>
                        <a:pt x="122" y="70"/>
                      </a:cubicBezTo>
                      <a:cubicBezTo>
                        <a:pt x="130" y="75"/>
                        <a:pt x="137" y="81"/>
                        <a:pt x="143" y="86"/>
                      </a:cubicBezTo>
                      <a:cubicBezTo>
                        <a:pt x="150" y="94"/>
                        <a:pt x="159" y="101"/>
                        <a:pt x="165" y="110"/>
                      </a:cubicBezTo>
                      <a:cubicBezTo>
                        <a:pt x="166" y="113"/>
                        <a:pt x="168" y="114"/>
                        <a:pt x="168" y="117"/>
                      </a:cubicBezTo>
                      <a:cubicBezTo>
                        <a:pt x="173" y="134"/>
                        <a:pt x="175" y="149"/>
                        <a:pt x="176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7" name="Google Shape;7777;p27"/>
                <p:cNvSpPr/>
                <p:nvPr/>
              </p:nvSpPr>
              <p:spPr>
                <a:xfrm>
                  <a:off x="5844960" y="4631760"/>
                  <a:ext cx="46440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059" extrusionOk="0">
                      <a:moveTo>
                        <a:pt x="104" y="0"/>
                      </a:moveTo>
                      <a:cubicBezTo>
                        <a:pt x="94" y="1"/>
                        <a:pt x="88" y="11"/>
                        <a:pt x="90" y="21"/>
                      </a:cubicBezTo>
                      <a:cubicBezTo>
                        <a:pt x="91" y="27"/>
                        <a:pt x="93" y="35"/>
                        <a:pt x="94" y="40"/>
                      </a:cubicBezTo>
                      <a:cubicBezTo>
                        <a:pt x="96" y="59"/>
                        <a:pt x="93" y="77"/>
                        <a:pt x="91" y="96"/>
                      </a:cubicBezTo>
                      <a:cubicBezTo>
                        <a:pt x="91" y="100"/>
                        <a:pt x="91" y="106"/>
                        <a:pt x="91" y="110"/>
                      </a:cubicBezTo>
                      <a:cubicBezTo>
                        <a:pt x="91" y="116"/>
                        <a:pt x="91" y="120"/>
                        <a:pt x="90" y="126"/>
                      </a:cubicBezTo>
                      <a:cubicBezTo>
                        <a:pt x="90" y="135"/>
                        <a:pt x="88" y="145"/>
                        <a:pt x="88" y="154"/>
                      </a:cubicBezTo>
                      <a:cubicBezTo>
                        <a:pt x="88" y="164"/>
                        <a:pt x="88" y="173"/>
                        <a:pt x="87" y="183"/>
                      </a:cubicBezTo>
                      <a:cubicBezTo>
                        <a:pt x="87" y="193"/>
                        <a:pt x="85" y="204"/>
                        <a:pt x="85" y="214"/>
                      </a:cubicBezTo>
                      <a:cubicBezTo>
                        <a:pt x="85" y="234"/>
                        <a:pt x="85" y="255"/>
                        <a:pt x="87" y="275"/>
                      </a:cubicBezTo>
                      <a:cubicBezTo>
                        <a:pt x="88" y="282"/>
                        <a:pt x="88" y="291"/>
                        <a:pt x="90" y="298"/>
                      </a:cubicBezTo>
                      <a:cubicBezTo>
                        <a:pt x="91" y="306"/>
                        <a:pt x="91" y="311"/>
                        <a:pt x="93" y="319"/>
                      </a:cubicBezTo>
                      <a:cubicBezTo>
                        <a:pt x="94" y="336"/>
                        <a:pt x="95" y="353"/>
                        <a:pt x="93" y="370"/>
                      </a:cubicBezTo>
                      <a:cubicBezTo>
                        <a:pt x="92" y="388"/>
                        <a:pt x="91" y="405"/>
                        <a:pt x="88" y="421"/>
                      </a:cubicBezTo>
                      <a:cubicBezTo>
                        <a:pt x="87" y="440"/>
                        <a:pt x="84" y="458"/>
                        <a:pt x="81" y="477"/>
                      </a:cubicBezTo>
                      <a:cubicBezTo>
                        <a:pt x="78" y="495"/>
                        <a:pt x="75" y="512"/>
                        <a:pt x="72" y="530"/>
                      </a:cubicBezTo>
                      <a:cubicBezTo>
                        <a:pt x="69" y="549"/>
                        <a:pt x="65" y="566"/>
                        <a:pt x="61" y="585"/>
                      </a:cubicBezTo>
                      <a:cubicBezTo>
                        <a:pt x="56" y="606"/>
                        <a:pt x="52" y="626"/>
                        <a:pt x="49" y="646"/>
                      </a:cubicBezTo>
                      <a:cubicBezTo>
                        <a:pt x="46" y="667"/>
                        <a:pt x="45" y="686"/>
                        <a:pt x="42" y="706"/>
                      </a:cubicBezTo>
                      <a:cubicBezTo>
                        <a:pt x="40" y="715"/>
                        <a:pt x="39" y="725"/>
                        <a:pt x="39" y="734"/>
                      </a:cubicBezTo>
                      <a:cubicBezTo>
                        <a:pt x="39" y="744"/>
                        <a:pt x="39" y="754"/>
                        <a:pt x="37" y="764"/>
                      </a:cubicBezTo>
                      <a:cubicBezTo>
                        <a:pt x="37" y="785"/>
                        <a:pt x="36" y="805"/>
                        <a:pt x="36" y="826"/>
                      </a:cubicBezTo>
                      <a:cubicBezTo>
                        <a:pt x="36" y="845"/>
                        <a:pt x="36" y="863"/>
                        <a:pt x="35" y="884"/>
                      </a:cubicBezTo>
                      <a:cubicBezTo>
                        <a:pt x="33" y="923"/>
                        <a:pt x="30" y="964"/>
                        <a:pt x="29" y="1003"/>
                      </a:cubicBezTo>
                      <a:cubicBezTo>
                        <a:pt x="27" y="1044"/>
                        <a:pt x="26" y="1083"/>
                        <a:pt x="24" y="1124"/>
                      </a:cubicBezTo>
                      <a:cubicBezTo>
                        <a:pt x="24" y="1143"/>
                        <a:pt x="23" y="1162"/>
                        <a:pt x="24" y="1183"/>
                      </a:cubicBezTo>
                      <a:cubicBezTo>
                        <a:pt x="24" y="1204"/>
                        <a:pt x="24" y="1225"/>
                        <a:pt x="24" y="1247"/>
                      </a:cubicBezTo>
                      <a:cubicBezTo>
                        <a:pt x="24" y="1266"/>
                        <a:pt x="24" y="1286"/>
                        <a:pt x="24" y="1305"/>
                      </a:cubicBezTo>
                      <a:cubicBezTo>
                        <a:pt x="24" y="1325"/>
                        <a:pt x="24" y="1344"/>
                        <a:pt x="26" y="1365"/>
                      </a:cubicBezTo>
                      <a:cubicBezTo>
                        <a:pt x="27" y="1405"/>
                        <a:pt x="29" y="1448"/>
                        <a:pt x="29" y="1489"/>
                      </a:cubicBezTo>
                      <a:cubicBezTo>
                        <a:pt x="29" y="1509"/>
                        <a:pt x="29" y="1529"/>
                        <a:pt x="29" y="1550"/>
                      </a:cubicBezTo>
                      <a:cubicBezTo>
                        <a:pt x="29" y="1572"/>
                        <a:pt x="27" y="1592"/>
                        <a:pt x="26" y="1614"/>
                      </a:cubicBezTo>
                      <a:cubicBezTo>
                        <a:pt x="23" y="1655"/>
                        <a:pt x="21" y="1694"/>
                        <a:pt x="20" y="1735"/>
                      </a:cubicBezTo>
                      <a:cubicBezTo>
                        <a:pt x="18" y="1755"/>
                        <a:pt x="17" y="1777"/>
                        <a:pt x="16" y="1797"/>
                      </a:cubicBezTo>
                      <a:cubicBezTo>
                        <a:pt x="14" y="1816"/>
                        <a:pt x="13" y="1835"/>
                        <a:pt x="11" y="1856"/>
                      </a:cubicBezTo>
                      <a:cubicBezTo>
                        <a:pt x="8" y="1894"/>
                        <a:pt x="7" y="1931"/>
                        <a:pt x="4" y="1971"/>
                      </a:cubicBezTo>
                      <a:cubicBezTo>
                        <a:pt x="4" y="1977"/>
                        <a:pt x="4" y="1984"/>
                        <a:pt x="2" y="1990"/>
                      </a:cubicBezTo>
                      <a:cubicBezTo>
                        <a:pt x="2" y="1996"/>
                        <a:pt x="1" y="2001"/>
                        <a:pt x="1" y="2006"/>
                      </a:cubicBezTo>
                      <a:cubicBezTo>
                        <a:pt x="1" y="2012"/>
                        <a:pt x="0" y="2016"/>
                        <a:pt x="0" y="2022"/>
                      </a:cubicBezTo>
                      <a:cubicBezTo>
                        <a:pt x="0" y="2025"/>
                        <a:pt x="0" y="2028"/>
                        <a:pt x="0" y="2030"/>
                      </a:cubicBezTo>
                      <a:cubicBezTo>
                        <a:pt x="0" y="2036"/>
                        <a:pt x="0" y="2042"/>
                        <a:pt x="2" y="2048"/>
                      </a:cubicBezTo>
                      <a:cubicBezTo>
                        <a:pt x="7" y="2057"/>
                        <a:pt x="18" y="2061"/>
                        <a:pt x="27" y="2057"/>
                      </a:cubicBezTo>
                      <a:cubicBezTo>
                        <a:pt x="36" y="2052"/>
                        <a:pt x="39" y="2044"/>
                        <a:pt x="36" y="2035"/>
                      </a:cubicBezTo>
                      <a:cubicBezTo>
                        <a:pt x="36" y="2033"/>
                        <a:pt x="36" y="2030"/>
                        <a:pt x="36" y="2029"/>
                      </a:cubicBezTo>
                      <a:cubicBezTo>
                        <a:pt x="36" y="2026"/>
                        <a:pt x="36" y="2023"/>
                        <a:pt x="37" y="2019"/>
                      </a:cubicBezTo>
                      <a:cubicBezTo>
                        <a:pt x="37" y="2013"/>
                        <a:pt x="39" y="2006"/>
                        <a:pt x="39" y="2000"/>
                      </a:cubicBezTo>
                      <a:cubicBezTo>
                        <a:pt x="39" y="1993"/>
                        <a:pt x="40" y="1987"/>
                        <a:pt x="40" y="1979"/>
                      </a:cubicBezTo>
                      <a:cubicBezTo>
                        <a:pt x="40" y="1971"/>
                        <a:pt x="42" y="1962"/>
                        <a:pt x="42" y="1953"/>
                      </a:cubicBezTo>
                      <a:cubicBezTo>
                        <a:pt x="45" y="1915"/>
                        <a:pt x="46" y="1876"/>
                        <a:pt x="49" y="1838"/>
                      </a:cubicBezTo>
                      <a:cubicBezTo>
                        <a:pt x="51" y="1818"/>
                        <a:pt x="53" y="1799"/>
                        <a:pt x="55" y="1778"/>
                      </a:cubicBezTo>
                      <a:cubicBezTo>
                        <a:pt x="56" y="1759"/>
                        <a:pt x="58" y="1739"/>
                        <a:pt x="58" y="1719"/>
                      </a:cubicBezTo>
                      <a:cubicBezTo>
                        <a:pt x="59" y="1678"/>
                        <a:pt x="62" y="1637"/>
                        <a:pt x="65" y="1595"/>
                      </a:cubicBezTo>
                      <a:cubicBezTo>
                        <a:pt x="67" y="1553"/>
                        <a:pt x="67" y="1509"/>
                        <a:pt x="67" y="1467"/>
                      </a:cubicBezTo>
                      <a:cubicBezTo>
                        <a:pt x="67" y="1426"/>
                        <a:pt x="64" y="1385"/>
                        <a:pt x="62" y="1344"/>
                      </a:cubicBezTo>
                      <a:cubicBezTo>
                        <a:pt x="62" y="1324"/>
                        <a:pt x="62" y="1305"/>
                        <a:pt x="61" y="1285"/>
                      </a:cubicBezTo>
                      <a:cubicBezTo>
                        <a:pt x="61" y="1264"/>
                        <a:pt x="61" y="1244"/>
                        <a:pt x="61" y="1222"/>
                      </a:cubicBezTo>
                      <a:cubicBezTo>
                        <a:pt x="61" y="1201"/>
                        <a:pt x="61" y="1180"/>
                        <a:pt x="61" y="1159"/>
                      </a:cubicBezTo>
                      <a:cubicBezTo>
                        <a:pt x="61" y="1140"/>
                        <a:pt x="62" y="1121"/>
                        <a:pt x="62" y="1102"/>
                      </a:cubicBezTo>
                      <a:cubicBezTo>
                        <a:pt x="62" y="1062"/>
                        <a:pt x="65" y="1022"/>
                        <a:pt x="67" y="982"/>
                      </a:cubicBezTo>
                      <a:cubicBezTo>
                        <a:pt x="69" y="942"/>
                        <a:pt x="71" y="903"/>
                        <a:pt x="72" y="863"/>
                      </a:cubicBezTo>
                      <a:cubicBezTo>
                        <a:pt x="72" y="843"/>
                        <a:pt x="73" y="825"/>
                        <a:pt x="74" y="804"/>
                      </a:cubicBezTo>
                      <a:cubicBezTo>
                        <a:pt x="76" y="784"/>
                        <a:pt x="75" y="764"/>
                        <a:pt x="75" y="744"/>
                      </a:cubicBezTo>
                      <a:cubicBezTo>
                        <a:pt x="75" y="725"/>
                        <a:pt x="78" y="705"/>
                        <a:pt x="81" y="686"/>
                      </a:cubicBezTo>
                      <a:cubicBezTo>
                        <a:pt x="83" y="667"/>
                        <a:pt x="85" y="649"/>
                        <a:pt x="88" y="630"/>
                      </a:cubicBezTo>
                      <a:cubicBezTo>
                        <a:pt x="91" y="611"/>
                        <a:pt x="96" y="593"/>
                        <a:pt x="100" y="574"/>
                      </a:cubicBezTo>
                      <a:cubicBezTo>
                        <a:pt x="102" y="565"/>
                        <a:pt x="104" y="555"/>
                        <a:pt x="106" y="546"/>
                      </a:cubicBezTo>
                      <a:cubicBezTo>
                        <a:pt x="107" y="536"/>
                        <a:pt x="110" y="524"/>
                        <a:pt x="112" y="514"/>
                      </a:cubicBezTo>
                      <a:cubicBezTo>
                        <a:pt x="115" y="496"/>
                        <a:pt x="118" y="477"/>
                        <a:pt x="120" y="460"/>
                      </a:cubicBezTo>
                      <a:cubicBezTo>
                        <a:pt x="123" y="441"/>
                        <a:pt x="125" y="422"/>
                        <a:pt x="126" y="403"/>
                      </a:cubicBezTo>
                      <a:cubicBezTo>
                        <a:pt x="128" y="383"/>
                        <a:pt x="129" y="361"/>
                        <a:pt x="129" y="340"/>
                      </a:cubicBezTo>
                      <a:cubicBezTo>
                        <a:pt x="129" y="327"/>
                        <a:pt x="128" y="314"/>
                        <a:pt x="126" y="303"/>
                      </a:cubicBezTo>
                      <a:cubicBezTo>
                        <a:pt x="125" y="291"/>
                        <a:pt x="123" y="279"/>
                        <a:pt x="122" y="268"/>
                      </a:cubicBezTo>
                      <a:cubicBezTo>
                        <a:pt x="120" y="250"/>
                        <a:pt x="120" y="233"/>
                        <a:pt x="120" y="215"/>
                      </a:cubicBezTo>
                      <a:cubicBezTo>
                        <a:pt x="120" y="195"/>
                        <a:pt x="122" y="176"/>
                        <a:pt x="122" y="155"/>
                      </a:cubicBezTo>
                      <a:cubicBezTo>
                        <a:pt x="122" y="145"/>
                        <a:pt x="123" y="137"/>
                        <a:pt x="123" y="126"/>
                      </a:cubicBezTo>
                      <a:cubicBezTo>
                        <a:pt x="123" y="116"/>
                        <a:pt x="123" y="107"/>
                        <a:pt x="125" y="97"/>
                      </a:cubicBezTo>
                      <a:cubicBezTo>
                        <a:pt x="125" y="88"/>
                        <a:pt x="126" y="78"/>
                        <a:pt x="128" y="69"/>
                      </a:cubicBezTo>
                      <a:cubicBezTo>
                        <a:pt x="128" y="65"/>
                        <a:pt x="128" y="59"/>
                        <a:pt x="129" y="55"/>
                      </a:cubicBezTo>
                      <a:cubicBezTo>
                        <a:pt x="129" y="49"/>
                        <a:pt x="129" y="42"/>
                        <a:pt x="128" y="36"/>
                      </a:cubicBezTo>
                      <a:cubicBezTo>
                        <a:pt x="128" y="29"/>
                        <a:pt x="125" y="23"/>
                        <a:pt x="123" y="16"/>
                      </a:cubicBezTo>
                      <a:lnTo>
                        <a:pt x="123" y="14"/>
                      </a:lnTo>
                      <a:cubicBezTo>
                        <a:pt x="123" y="4"/>
                        <a:pt x="113" y="-2"/>
                        <a:pt x="104" y="0"/>
                      </a:cubicBezTo>
                      <a:moveTo>
                        <a:pt x="37" y="2033"/>
                      </a:moveTo>
                      <a:lnTo>
                        <a:pt x="37" y="20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778" name="Google Shape;7778;p27"/>
            <p:cNvGrpSpPr/>
            <p:nvPr/>
          </p:nvGrpSpPr>
          <p:grpSpPr>
            <a:xfrm rot="258574" flipH="1">
              <a:off x="1746612" y="4613408"/>
              <a:ext cx="177367" cy="1300198"/>
              <a:chOff x="5780160" y="3804840"/>
              <a:chExt cx="216720" cy="1588680"/>
            </a:xfrm>
          </p:grpSpPr>
          <p:sp>
            <p:nvSpPr>
              <p:cNvPr id="7779" name="Google Shape;7779;p27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0" name="Google Shape;7780;p27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1" name="Google Shape;7781;p27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2" name="Google Shape;7782;p27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3" name="Google Shape;7783;p27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4" name="Google Shape;7784;p27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5" name="Google Shape;7785;p27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6" name="Google Shape;7786;p27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7" name="Google Shape;7787;p27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8" name="Google Shape;7788;p27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9" name="Google Shape;7789;p27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0" name="Google Shape;7790;p27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1" name="Google Shape;7791;p27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2" name="Google Shape;7792;p27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3" name="Google Shape;7793;p27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4" name="Google Shape;7794;p27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5" name="Google Shape;7795;p27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96" name="Google Shape;7796;p27"/>
            <p:cNvGrpSpPr/>
            <p:nvPr/>
          </p:nvGrpSpPr>
          <p:grpSpPr>
            <a:xfrm rot="258574" flipH="1">
              <a:off x="1480914" y="4467618"/>
              <a:ext cx="177367" cy="1300198"/>
              <a:chOff x="5780160" y="3804840"/>
              <a:chExt cx="216720" cy="1588680"/>
            </a:xfrm>
          </p:grpSpPr>
          <p:sp>
            <p:nvSpPr>
              <p:cNvPr id="7797" name="Google Shape;7797;p27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8" name="Google Shape;7798;p27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9" name="Google Shape;7799;p27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0" name="Google Shape;7800;p27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1" name="Google Shape;7801;p27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2" name="Google Shape;7802;p27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3" name="Google Shape;7803;p27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4" name="Google Shape;7804;p27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5" name="Google Shape;7805;p27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6" name="Google Shape;7806;p27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7" name="Google Shape;7807;p27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8" name="Google Shape;7808;p27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9" name="Google Shape;7809;p27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0" name="Google Shape;7810;p27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1" name="Google Shape;7811;p27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2" name="Google Shape;7812;p27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3" name="Google Shape;7813;p27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4" name="Google Shape;7814;p27"/>
            <p:cNvGrpSpPr/>
            <p:nvPr/>
          </p:nvGrpSpPr>
          <p:grpSpPr>
            <a:xfrm rot="309992" flipH="1">
              <a:off x="941424" y="4451141"/>
              <a:ext cx="177369" cy="1300216"/>
              <a:chOff x="5780160" y="3804840"/>
              <a:chExt cx="216720" cy="1588680"/>
            </a:xfrm>
          </p:grpSpPr>
          <p:sp>
            <p:nvSpPr>
              <p:cNvPr id="7815" name="Google Shape;7815;p27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6" name="Google Shape;7816;p27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7" name="Google Shape;7817;p27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8" name="Google Shape;7818;p27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9" name="Google Shape;7819;p27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0" name="Google Shape;7820;p27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1" name="Google Shape;7821;p27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2" name="Google Shape;7822;p27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3" name="Google Shape;7823;p27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4" name="Google Shape;7824;p27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5" name="Google Shape;7825;p27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6" name="Google Shape;7826;p27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7" name="Google Shape;7827;p27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8" name="Google Shape;7828;p27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9" name="Google Shape;7829;p27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0" name="Google Shape;7830;p27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1" name="Google Shape;7831;p27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32" name="Google Shape;7832;p27"/>
            <p:cNvGrpSpPr/>
            <p:nvPr/>
          </p:nvGrpSpPr>
          <p:grpSpPr>
            <a:xfrm rot="-831376" flipH="1">
              <a:off x="806536" y="4463595"/>
              <a:ext cx="177367" cy="1300202"/>
              <a:chOff x="5780160" y="3804840"/>
              <a:chExt cx="216720" cy="1588680"/>
            </a:xfrm>
          </p:grpSpPr>
          <p:sp>
            <p:nvSpPr>
              <p:cNvPr id="7833" name="Google Shape;7833;p27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4" name="Google Shape;7834;p27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5" name="Google Shape;7835;p27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6" name="Google Shape;7836;p27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7" name="Google Shape;7837;p27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8" name="Google Shape;7838;p27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9" name="Google Shape;7839;p27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0" name="Google Shape;7840;p27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1" name="Google Shape;7841;p27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2" name="Google Shape;7842;p27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3" name="Google Shape;7843;p27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4" name="Google Shape;7844;p27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5" name="Google Shape;7845;p27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6" name="Google Shape;7846;p27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7" name="Google Shape;7847;p27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8" name="Google Shape;7848;p27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9" name="Google Shape;7849;p27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50" name="Google Shape;7850;p27"/>
            <p:cNvGrpSpPr/>
            <p:nvPr/>
          </p:nvGrpSpPr>
          <p:grpSpPr>
            <a:xfrm rot="-877730" flipH="1">
              <a:off x="1298316" y="4451131"/>
              <a:ext cx="177371" cy="1300226"/>
              <a:chOff x="5780160" y="3804840"/>
              <a:chExt cx="216720" cy="1588680"/>
            </a:xfrm>
          </p:grpSpPr>
          <p:sp>
            <p:nvSpPr>
              <p:cNvPr id="7851" name="Google Shape;7851;p27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2" name="Google Shape;7852;p27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3" name="Google Shape;7853;p27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4" name="Google Shape;7854;p27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5" name="Google Shape;7855;p27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6" name="Google Shape;7856;p27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7" name="Google Shape;7857;p27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8" name="Google Shape;7858;p27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9" name="Google Shape;7859;p27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0" name="Google Shape;7860;p27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1" name="Google Shape;7861;p27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2" name="Google Shape;7862;p27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3" name="Google Shape;7863;p27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4" name="Google Shape;7864;p27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5" name="Google Shape;7865;p27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6" name="Google Shape;7866;p27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7" name="Google Shape;7867;p27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68" name="Google Shape;7868;p27"/>
            <p:cNvGrpSpPr/>
            <p:nvPr/>
          </p:nvGrpSpPr>
          <p:grpSpPr>
            <a:xfrm flipH="1">
              <a:off x="77071" y="4135309"/>
              <a:ext cx="177364" cy="1300176"/>
              <a:chOff x="5780160" y="3804840"/>
              <a:chExt cx="216720" cy="1588680"/>
            </a:xfrm>
          </p:grpSpPr>
          <p:sp>
            <p:nvSpPr>
              <p:cNvPr id="7869" name="Google Shape;7869;p27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0" name="Google Shape;7870;p27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1" name="Google Shape;7871;p27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2" name="Google Shape;7872;p27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3" name="Google Shape;7873;p27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4" name="Google Shape;7874;p27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5" name="Google Shape;7875;p27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6" name="Google Shape;7876;p27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7" name="Google Shape;7877;p27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8" name="Google Shape;7878;p27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9" name="Google Shape;7879;p27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0" name="Google Shape;7880;p27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1" name="Google Shape;7881;p27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2" name="Google Shape;7882;p27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3" name="Google Shape;7883;p27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4" name="Google Shape;7884;p27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5" name="Google Shape;7885;p27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6" name="Google Shape;7886;p27"/>
            <p:cNvGrpSpPr/>
            <p:nvPr/>
          </p:nvGrpSpPr>
          <p:grpSpPr>
            <a:xfrm rot="309992" flipH="1">
              <a:off x="465449" y="4458628"/>
              <a:ext cx="177369" cy="1300216"/>
              <a:chOff x="5780160" y="3804840"/>
              <a:chExt cx="216720" cy="1588680"/>
            </a:xfrm>
          </p:grpSpPr>
          <p:sp>
            <p:nvSpPr>
              <p:cNvPr id="7887" name="Google Shape;7887;p27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8" name="Google Shape;7888;p27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9" name="Google Shape;7889;p27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0" name="Google Shape;7890;p27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1" name="Google Shape;7891;p27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2" name="Google Shape;7892;p27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3" name="Google Shape;7893;p27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4" name="Google Shape;7894;p27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5" name="Google Shape;7895;p27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6" name="Google Shape;7896;p27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7" name="Google Shape;7897;p27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8" name="Google Shape;7898;p27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9" name="Google Shape;7899;p27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0" name="Google Shape;7900;p27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1" name="Google Shape;7901;p27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2" name="Google Shape;7902;p27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3" name="Google Shape;7903;p27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04" name="Google Shape;7904;p27"/>
            <p:cNvGrpSpPr/>
            <p:nvPr/>
          </p:nvGrpSpPr>
          <p:grpSpPr>
            <a:xfrm rot="-140341" flipH="1">
              <a:off x="269716" y="4470892"/>
              <a:ext cx="177360" cy="1300147"/>
              <a:chOff x="5780160" y="3804840"/>
              <a:chExt cx="216720" cy="1588680"/>
            </a:xfrm>
          </p:grpSpPr>
          <p:sp>
            <p:nvSpPr>
              <p:cNvPr id="7905" name="Google Shape;7905;p27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6" name="Google Shape;7906;p27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7" name="Google Shape;7907;p27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8" name="Google Shape;7908;p27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9" name="Google Shape;7909;p27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0" name="Google Shape;7910;p27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1" name="Google Shape;7911;p27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2" name="Google Shape;7912;p27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3" name="Google Shape;7913;p27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4" name="Google Shape;7914;p27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5" name="Google Shape;7915;p27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6" name="Google Shape;7916;p27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7" name="Google Shape;7917;p27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8" name="Google Shape;7918;p27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9" name="Google Shape;7919;p27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0" name="Google Shape;7920;p27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1" name="Google Shape;7921;p27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7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3" name="Google Shape;7923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24" name="Google Shape;7924;p28"/>
          <p:cNvGrpSpPr/>
          <p:nvPr/>
        </p:nvGrpSpPr>
        <p:grpSpPr>
          <a:xfrm>
            <a:off x="-7475" y="276625"/>
            <a:ext cx="9150600" cy="59800"/>
            <a:chOff x="-7475" y="276625"/>
            <a:chExt cx="9150600" cy="59800"/>
          </a:xfrm>
        </p:grpSpPr>
        <p:cxnSp>
          <p:nvCxnSpPr>
            <p:cNvPr id="7925" name="Google Shape;7925;p28"/>
            <p:cNvCxnSpPr/>
            <p:nvPr/>
          </p:nvCxnSpPr>
          <p:spPr>
            <a:xfrm>
              <a:off x="-7475" y="2766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6" name="Google Shape;7926;p28"/>
            <p:cNvCxnSpPr/>
            <p:nvPr/>
          </p:nvCxnSpPr>
          <p:spPr>
            <a:xfrm>
              <a:off x="-7475" y="3364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27" name="Google Shape;7927;p28"/>
          <p:cNvGrpSpPr/>
          <p:nvPr/>
        </p:nvGrpSpPr>
        <p:grpSpPr>
          <a:xfrm flipH="1">
            <a:off x="-52063" y="4123010"/>
            <a:ext cx="9128755" cy="2220106"/>
            <a:chOff x="66737" y="4011210"/>
            <a:chExt cx="9128755" cy="2220106"/>
          </a:xfrm>
        </p:grpSpPr>
        <p:grpSp>
          <p:nvGrpSpPr>
            <p:cNvPr id="7928" name="Google Shape;7928;p28"/>
            <p:cNvGrpSpPr/>
            <p:nvPr/>
          </p:nvGrpSpPr>
          <p:grpSpPr>
            <a:xfrm flipH="1">
              <a:off x="6252766" y="4486542"/>
              <a:ext cx="692959" cy="1591053"/>
              <a:chOff x="7814455" y="3323285"/>
              <a:chExt cx="1042200" cy="2392920"/>
            </a:xfrm>
          </p:grpSpPr>
          <p:sp>
            <p:nvSpPr>
              <p:cNvPr id="7929" name="Google Shape;7929;p28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0" name="Google Shape;7930;p28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1" name="Google Shape;7931;p28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2" name="Google Shape;7932;p28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3" name="Google Shape;7933;p28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4" name="Google Shape;7934;p28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5" name="Google Shape;7935;p28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6" name="Google Shape;7936;p28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7" name="Google Shape;7937;p28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8" name="Google Shape;7938;p28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9" name="Google Shape;7939;p28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0" name="Google Shape;7940;p28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1" name="Google Shape;7941;p28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2" name="Google Shape;7942;p28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3" name="Google Shape;7943;p28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4" name="Google Shape;7944;p28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5" name="Google Shape;7945;p28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6" name="Google Shape;7946;p28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7" name="Google Shape;7947;p28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8" name="Google Shape;7948;p28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9" name="Google Shape;7949;p28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0" name="Google Shape;7950;p28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1" name="Google Shape;7951;p28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2" name="Google Shape;7952;p28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3" name="Google Shape;7953;p28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4" name="Google Shape;7954;p28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5" name="Google Shape;7955;p28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6" name="Google Shape;7956;p28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7" name="Google Shape;7957;p28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8" name="Google Shape;7958;p28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9" name="Google Shape;7959;p28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0" name="Google Shape;7960;p28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1" name="Google Shape;7961;p28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2" name="Google Shape;7962;p28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3" name="Google Shape;7963;p28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4" name="Google Shape;7964;p28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5" name="Google Shape;7965;p28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6" name="Google Shape;7966;p28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7" name="Google Shape;7967;p28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8" name="Google Shape;7968;p28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9" name="Google Shape;7969;p28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0" name="Google Shape;7970;p28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1" name="Google Shape;7971;p28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2" name="Google Shape;7972;p28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3" name="Google Shape;7973;p28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4" name="Google Shape;7974;p28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5" name="Google Shape;7975;p28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6" name="Google Shape;7976;p28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7" name="Google Shape;7977;p28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8" name="Google Shape;7978;p28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9" name="Google Shape;7979;p28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0" name="Google Shape;7980;p28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1" name="Google Shape;7981;p28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2" name="Google Shape;7982;p28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3" name="Google Shape;7983;p28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4" name="Google Shape;7984;p28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5" name="Google Shape;7985;p28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6" name="Google Shape;7986;p28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7" name="Google Shape;7987;p28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8" name="Google Shape;7988;p28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9" name="Google Shape;7989;p28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0" name="Google Shape;7990;p28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1" name="Google Shape;7991;p28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2" name="Google Shape;7992;p28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3" name="Google Shape;7993;p28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4" name="Google Shape;7994;p28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5" name="Google Shape;7995;p28"/>
            <p:cNvGrpSpPr/>
            <p:nvPr/>
          </p:nvGrpSpPr>
          <p:grpSpPr>
            <a:xfrm>
              <a:off x="7746199" y="4597476"/>
              <a:ext cx="177364" cy="1300176"/>
              <a:chOff x="5780160" y="3804840"/>
              <a:chExt cx="216720" cy="1588680"/>
            </a:xfrm>
          </p:grpSpPr>
          <p:sp>
            <p:nvSpPr>
              <p:cNvPr id="7996" name="Google Shape;7996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7" name="Google Shape;7997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8" name="Google Shape;7998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9" name="Google Shape;7999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0" name="Google Shape;8000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1" name="Google Shape;8001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2" name="Google Shape;8002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3" name="Google Shape;8003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4" name="Google Shape;8004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5" name="Google Shape;8005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6" name="Google Shape;8006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7" name="Google Shape;8007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8" name="Google Shape;8008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9" name="Google Shape;8009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0" name="Google Shape;8010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1" name="Google Shape;8011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2" name="Google Shape;8012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13" name="Google Shape;8013;p28"/>
            <p:cNvGrpSpPr/>
            <p:nvPr/>
          </p:nvGrpSpPr>
          <p:grpSpPr>
            <a:xfrm rot="-937338">
              <a:off x="7513929" y="4597616"/>
              <a:ext cx="177371" cy="1300035"/>
              <a:chOff x="5780160" y="3804840"/>
              <a:chExt cx="216720" cy="1588680"/>
            </a:xfrm>
          </p:grpSpPr>
          <p:sp>
            <p:nvSpPr>
              <p:cNvPr id="8014" name="Google Shape;8014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5" name="Google Shape;8015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6" name="Google Shape;8016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7" name="Google Shape;8017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8" name="Google Shape;8018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9" name="Google Shape;8019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0" name="Google Shape;8020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1" name="Google Shape;8021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2" name="Google Shape;8022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3" name="Google Shape;8023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4" name="Google Shape;8024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5" name="Google Shape;8025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6" name="Google Shape;8026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7" name="Google Shape;8027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8" name="Google Shape;8028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9" name="Google Shape;8029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0" name="Google Shape;8030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1" name="Google Shape;8031;p28"/>
            <p:cNvGrpSpPr/>
            <p:nvPr/>
          </p:nvGrpSpPr>
          <p:grpSpPr>
            <a:xfrm rot="230353">
              <a:off x="7087278" y="4662111"/>
              <a:ext cx="177372" cy="1300075"/>
              <a:chOff x="5780160" y="3804840"/>
              <a:chExt cx="216720" cy="1588680"/>
            </a:xfrm>
          </p:grpSpPr>
          <p:sp>
            <p:nvSpPr>
              <p:cNvPr id="8032" name="Google Shape;8032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3" name="Google Shape;8033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4" name="Google Shape;8034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5" name="Google Shape;8035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6" name="Google Shape;8036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7" name="Google Shape;8037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8" name="Google Shape;8038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9" name="Google Shape;8039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0" name="Google Shape;8040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1" name="Google Shape;8041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2" name="Google Shape;8042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3" name="Google Shape;8043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4" name="Google Shape;8044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5" name="Google Shape;8045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6" name="Google Shape;8046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7" name="Google Shape;8047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8" name="Google Shape;8048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9" name="Google Shape;8049;p28"/>
            <p:cNvGrpSpPr/>
            <p:nvPr/>
          </p:nvGrpSpPr>
          <p:grpSpPr>
            <a:xfrm rot="-443789" flipH="1">
              <a:off x="8149906" y="4399458"/>
              <a:ext cx="692993" cy="1591131"/>
              <a:chOff x="7814455" y="3323285"/>
              <a:chExt cx="1042200" cy="2392920"/>
            </a:xfrm>
          </p:grpSpPr>
          <p:sp>
            <p:nvSpPr>
              <p:cNvPr id="8050" name="Google Shape;8050;p28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1" name="Google Shape;8051;p28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2" name="Google Shape;8052;p28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3" name="Google Shape;8053;p28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4" name="Google Shape;8054;p28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5" name="Google Shape;8055;p28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6" name="Google Shape;8056;p28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7" name="Google Shape;8057;p28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8" name="Google Shape;8058;p28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9" name="Google Shape;8059;p28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0" name="Google Shape;8060;p28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1" name="Google Shape;8061;p28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2" name="Google Shape;8062;p28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3" name="Google Shape;8063;p28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4" name="Google Shape;8064;p28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5" name="Google Shape;8065;p28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6" name="Google Shape;8066;p28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7" name="Google Shape;8067;p28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8" name="Google Shape;8068;p28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9" name="Google Shape;8069;p28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0" name="Google Shape;8070;p28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1" name="Google Shape;8071;p28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2" name="Google Shape;8072;p28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3" name="Google Shape;8073;p28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4" name="Google Shape;8074;p28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5" name="Google Shape;8075;p28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6" name="Google Shape;8076;p28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7" name="Google Shape;8077;p28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8" name="Google Shape;8078;p28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9" name="Google Shape;8079;p28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0" name="Google Shape;8080;p28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1" name="Google Shape;8081;p28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2" name="Google Shape;8082;p28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3" name="Google Shape;8083;p28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4" name="Google Shape;8084;p28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5" name="Google Shape;8085;p28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6" name="Google Shape;8086;p28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7" name="Google Shape;8087;p28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8" name="Google Shape;8088;p28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9" name="Google Shape;8089;p28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0" name="Google Shape;8090;p28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1" name="Google Shape;8091;p28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2" name="Google Shape;8092;p28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3" name="Google Shape;8093;p28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4" name="Google Shape;8094;p28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5" name="Google Shape;8095;p28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6" name="Google Shape;8096;p28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7" name="Google Shape;8097;p28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8" name="Google Shape;8098;p28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9" name="Google Shape;8099;p28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0" name="Google Shape;8100;p28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1" name="Google Shape;8101;p28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2" name="Google Shape;8102;p28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3" name="Google Shape;8103;p28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4" name="Google Shape;8104;p28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5" name="Google Shape;8105;p28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6" name="Google Shape;8106;p28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7" name="Google Shape;8107;p28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8" name="Google Shape;8108;p28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9" name="Google Shape;8109;p28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0" name="Google Shape;8110;p28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1" name="Google Shape;8111;p28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2" name="Google Shape;8112;p28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3" name="Google Shape;8113;p28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4" name="Google Shape;8114;p28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5" name="Google Shape;8115;p28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16" name="Google Shape;8116;p28"/>
            <p:cNvGrpSpPr/>
            <p:nvPr/>
          </p:nvGrpSpPr>
          <p:grpSpPr>
            <a:xfrm rot="-443548" flipH="1">
              <a:off x="8935221" y="4017217"/>
              <a:ext cx="177364" cy="1300180"/>
              <a:chOff x="5780160" y="3804840"/>
              <a:chExt cx="216720" cy="1588680"/>
            </a:xfrm>
          </p:grpSpPr>
          <p:sp>
            <p:nvSpPr>
              <p:cNvPr id="8117" name="Google Shape;8117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8" name="Google Shape;8118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9" name="Google Shape;8119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0" name="Google Shape;8120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1" name="Google Shape;8121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2" name="Google Shape;8122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3" name="Google Shape;8123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4" name="Google Shape;8124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5" name="Google Shape;8125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6" name="Google Shape;8126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7" name="Google Shape;8127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8" name="Google Shape;8128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9" name="Google Shape;8129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0" name="Google Shape;8130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1" name="Google Shape;8131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2" name="Google Shape;8132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3" name="Google Shape;8133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34" name="Google Shape;8134;p28"/>
            <p:cNvGrpSpPr/>
            <p:nvPr/>
          </p:nvGrpSpPr>
          <p:grpSpPr>
            <a:xfrm rot="-443548" flipH="1">
              <a:off x="5927233" y="4597479"/>
              <a:ext cx="177364" cy="1300180"/>
              <a:chOff x="5780160" y="3804840"/>
              <a:chExt cx="216720" cy="1588680"/>
            </a:xfrm>
          </p:grpSpPr>
          <p:sp>
            <p:nvSpPr>
              <p:cNvPr id="8135" name="Google Shape;8135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6" name="Google Shape;8136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7" name="Google Shape;8137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8" name="Google Shape;8138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9" name="Google Shape;8139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0" name="Google Shape;8140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1" name="Google Shape;8141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2" name="Google Shape;8142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3" name="Google Shape;8143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4" name="Google Shape;8144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5" name="Google Shape;8145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6" name="Google Shape;8146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7" name="Google Shape;8147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8" name="Google Shape;8148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9" name="Google Shape;8149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0" name="Google Shape;8150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1" name="Google Shape;8151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2" name="Google Shape;8152;p28"/>
            <p:cNvGrpSpPr/>
            <p:nvPr/>
          </p:nvGrpSpPr>
          <p:grpSpPr>
            <a:xfrm rot="-839165" flipH="1">
              <a:off x="5230349" y="4580079"/>
              <a:ext cx="692971" cy="1591080"/>
              <a:chOff x="7814455" y="3323285"/>
              <a:chExt cx="1042200" cy="2392920"/>
            </a:xfrm>
          </p:grpSpPr>
          <p:sp>
            <p:nvSpPr>
              <p:cNvPr id="8153" name="Google Shape;8153;p28"/>
              <p:cNvSpPr/>
              <p:nvPr/>
            </p:nvSpPr>
            <p:spPr>
              <a:xfrm>
                <a:off x="8395135" y="4350725"/>
                <a:ext cx="72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56" extrusionOk="0">
                    <a:moveTo>
                      <a:pt x="191" y="156"/>
                    </a:moveTo>
                    <a:cubicBezTo>
                      <a:pt x="187" y="137"/>
                      <a:pt x="179" y="118"/>
                      <a:pt x="172" y="100"/>
                    </a:cubicBezTo>
                    <a:cubicBezTo>
                      <a:pt x="165" y="83"/>
                      <a:pt x="158" y="65"/>
                      <a:pt x="149" y="49"/>
                    </a:cubicBezTo>
                    <a:cubicBezTo>
                      <a:pt x="144" y="41"/>
                      <a:pt x="140" y="33"/>
                      <a:pt x="136" y="26"/>
                    </a:cubicBezTo>
                    <a:cubicBezTo>
                      <a:pt x="133" y="22"/>
                      <a:pt x="130" y="17"/>
                      <a:pt x="125" y="13"/>
                    </a:cubicBezTo>
                    <a:cubicBezTo>
                      <a:pt x="120" y="6"/>
                      <a:pt x="109" y="-3"/>
                      <a:pt x="99" y="0"/>
                    </a:cubicBezTo>
                    <a:cubicBezTo>
                      <a:pt x="96" y="1"/>
                      <a:pt x="92" y="3"/>
                      <a:pt x="90" y="4"/>
                    </a:cubicBezTo>
                    <a:cubicBezTo>
                      <a:pt x="89" y="6"/>
                      <a:pt x="88" y="7"/>
                      <a:pt x="86" y="10"/>
                    </a:cubicBezTo>
                    <a:cubicBezTo>
                      <a:pt x="85" y="12"/>
                      <a:pt x="85" y="13"/>
                      <a:pt x="83" y="15"/>
                    </a:cubicBezTo>
                    <a:cubicBezTo>
                      <a:pt x="82" y="17"/>
                      <a:pt x="80" y="20"/>
                      <a:pt x="79" y="25"/>
                    </a:cubicBezTo>
                    <a:cubicBezTo>
                      <a:pt x="79" y="26"/>
                      <a:pt x="77" y="26"/>
                      <a:pt x="77" y="28"/>
                    </a:cubicBezTo>
                    <a:cubicBezTo>
                      <a:pt x="61" y="61"/>
                      <a:pt x="44" y="95"/>
                      <a:pt x="29" y="130"/>
                    </a:cubicBezTo>
                    <a:cubicBezTo>
                      <a:pt x="25" y="138"/>
                      <a:pt x="22" y="147"/>
                      <a:pt x="18" y="156"/>
                    </a:cubicBezTo>
                    <a:cubicBezTo>
                      <a:pt x="15" y="165"/>
                      <a:pt x="12" y="173"/>
                      <a:pt x="9" y="182"/>
                    </a:cubicBezTo>
                    <a:cubicBezTo>
                      <a:pt x="6" y="192"/>
                      <a:pt x="5" y="204"/>
                      <a:pt x="3" y="214"/>
                    </a:cubicBezTo>
                    <a:cubicBezTo>
                      <a:pt x="2" y="223"/>
                      <a:pt x="0" y="233"/>
                      <a:pt x="0" y="242"/>
                    </a:cubicBezTo>
                    <a:cubicBezTo>
                      <a:pt x="0" y="249"/>
                      <a:pt x="0" y="258"/>
                      <a:pt x="0" y="265"/>
                    </a:cubicBezTo>
                    <a:cubicBezTo>
                      <a:pt x="0" y="274"/>
                      <a:pt x="2" y="283"/>
                      <a:pt x="3" y="291"/>
                    </a:cubicBezTo>
                    <a:cubicBezTo>
                      <a:pt x="6" y="309"/>
                      <a:pt x="9" y="325"/>
                      <a:pt x="12" y="342"/>
                    </a:cubicBezTo>
                    <a:cubicBezTo>
                      <a:pt x="15" y="358"/>
                      <a:pt x="21" y="374"/>
                      <a:pt x="25" y="389"/>
                    </a:cubicBezTo>
                    <a:cubicBezTo>
                      <a:pt x="28" y="398"/>
                      <a:pt x="31" y="406"/>
                      <a:pt x="34" y="414"/>
                    </a:cubicBezTo>
                    <a:cubicBezTo>
                      <a:pt x="37" y="423"/>
                      <a:pt x="41" y="431"/>
                      <a:pt x="44" y="440"/>
                    </a:cubicBezTo>
                    <a:cubicBezTo>
                      <a:pt x="48" y="449"/>
                      <a:pt x="60" y="452"/>
                      <a:pt x="69" y="447"/>
                    </a:cubicBezTo>
                    <a:cubicBezTo>
                      <a:pt x="72" y="452"/>
                      <a:pt x="77" y="456"/>
                      <a:pt x="83" y="456"/>
                    </a:cubicBezTo>
                    <a:cubicBezTo>
                      <a:pt x="88" y="456"/>
                      <a:pt x="89" y="456"/>
                      <a:pt x="93" y="454"/>
                    </a:cubicBezTo>
                    <a:lnTo>
                      <a:pt x="95" y="454"/>
                    </a:lnTo>
                    <a:cubicBezTo>
                      <a:pt x="96" y="454"/>
                      <a:pt x="96" y="453"/>
                      <a:pt x="98" y="453"/>
                    </a:cubicBezTo>
                    <a:cubicBezTo>
                      <a:pt x="102" y="450"/>
                      <a:pt x="105" y="449"/>
                      <a:pt x="108" y="446"/>
                    </a:cubicBezTo>
                    <a:cubicBezTo>
                      <a:pt x="115" y="440"/>
                      <a:pt x="120" y="433"/>
                      <a:pt x="125" y="427"/>
                    </a:cubicBezTo>
                    <a:cubicBezTo>
                      <a:pt x="136" y="414"/>
                      <a:pt x="146" y="399"/>
                      <a:pt x="155" y="385"/>
                    </a:cubicBezTo>
                    <a:cubicBezTo>
                      <a:pt x="159" y="377"/>
                      <a:pt x="164" y="369"/>
                      <a:pt x="169" y="360"/>
                    </a:cubicBezTo>
                    <a:cubicBezTo>
                      <a:pt x="173" y="351"/>
                      <a:pt x="178" y="341"/>
                      <a:pt x="182" y="331"/>
                    </a:cubicBezTo>
                    <a:cubicBezTo>
                      <a:pt x="187" y="322"/>
                      <a:pt x="188" y="313"/>
                      <a:pt x="191" y="304"/>
                    </a:cubicBezTo>
                    <a:cubicBezTo>
                      <a:pt x="194" y="296"/>
                      <a:pt x="195" y="287"/>
                      <a:pt x="197" y="278"/>
                    </a:cubicBezTo>
                    <a:cubicBezTo>
                      <a:pt x="200" y="259"/>
                      <a:pt x="203" y="239"/>
                      <a:pt x="201" y="220"/>
                    </a:cubicBezTo>
                    <a:cubicBezTo>
                      <a:pt x="201" y="213"/>
                      <a:pt x="200" y="205"/>
                      <a:pt x="200" y="198"/>
                    </a:cubicBezTo>
                    <a:cubicBezTo>
                      <a:pt x="197" y="181"/>
                      <a:pt x="194" y="167"/>
                      <a:pt x="191" y="156"/>
                    </a:cubicBezTo>
                    <a:moveTo>
                      <a:pt x="158" y="172"/>
                    </a:moveTo>
                    <a:cubicBezTo>
                      <a:pt x="160" y="185"/>
                      <a:pt x="163" y="198"/>
                      <a:pt x="165" y="213"/>
                    </a:cubicBezTo>
                    <a:cubicBezTo>
                      <a:pt x="165" y="221"/>
                      <a:pt x="165" y="230"/>
                      <a:pt x="165" y="239"/>
                    </a:cubicBezTo>
                    <a:cubicBezTo>
                      <a:pt x="165" y="246"/>
                      <a:pt x="163" y="255"/>
                      <a:pt x="162" y="262"/>
                    </a:cubicBezTo>
                    <a:cubicBezTo>
                      <a:pt x="160" y="271"/>
                      <a:pt x="158" y="281"/>
                      <a:pt x="156" y="290"/>
                    </a:cubicBezTo>
                    <a:cubicBezTo>
                      <a:pt x="155" y="296"/>
                      <a:pt x="153" y="300"/>
                      <a:pt x="152" y="304"/>
                    </a:cubicBezTo>
                    <a:cubicBezTo>
                      <a:pt x="150" y="309"/>
                      <a:pt x="147" y="315"/>
                      <a:pt x="146" y="319"/>
                    </a:cubicBezTo>
                    <a:cubicBezTo>
                      <a:pt x="143" y="326"/>
                      <a:pt x="139" y="334"/>
                      <a:pt x="136" y="339"/>
                    </a:cubicBezTo>
                    <a:cubicBezTo>
                      <a:pt x="131" y="348"/>
                      <a:pt x="125" y="357"/>
                      <a:pt x="120" y="364"/>
                    </a:cubicBezTo>
                    <a:cubicBezTo>
                      <a:pt x="111" y="379"/>
                      <a:pt x="101" y="392"/>
                      <a:pt x="90" y="405"/>
                    </a:cubicBezTo>
                    <a:cubicBezTo>
                      <a:pt x="88" y="409"/>
                      <a:pt x="83" y="412"/>
                      <a:pt x="80" y="415"/>
                    </a:cubicBezTo>
                    <a:lnTo>
                      <a:pt x="79" y="415"/>
                    </a:lnTo>
                    <a:cubicBezTo>
                      <a:pt x="77" y="415"/>
                      <a:pt x="76" y="417"/>
                      <a:pt x="74" y="417"/>
                    </a:cubicBezTo>
                    <a:cubicBezTo>
                      <a:pt x="70" y="409"/>
                      <a:pt x="67" y="401"/>
                      <a:pt x="64" y="392"/>
                    </a:cubicBezTo>
                    <a:cubicBezTo>
                      <a:pt x="50" y="350"/>
                      <a:pt x="39" y="306"/>
                      <a:pt x="35" y="262"/>
                    </a:cubicBezTo>
                    <a:cubicBezTo>
                      <a:pt x="35" y="253"/>
                      <a:pt x="35" y="245"/>
                      <a:pt x="35" y="237"/>
                    </a:cubicBezTo>
                    <a:cubicBezTo>
                      <a:pt x="35" y="230"/>
                      <a:pt x="37" y="221"/>
                      <a:pt x="38" y="214"/>
                    </a:cubicBezTo>
                    <a:cubicBezTo>
                      <a:pt x="41" y="201"/>
                      <a:pt x="44" y="186"/>
                      <a:pt x="48" y="173"/>
                    </a:cubicBezTo>
                    <a:cubicBezTo>
                      <a:pt x="53" y="160"/>
                      <a:pt x="58" y="147"/>
                      <a:pt x="64" y="134"/>
                    </a:cubicBezTo>
                    <a:cubicBezTo>
                      <a:pt x="74" y="114"/>
                      <a:pt x="83" y="93"/>
                      <a:pt x="93" y="74"/>
                    </a:cubicBezTo>
                    <a:cubicBezTo>
                      <a:pt x="98" y="65"/>
                      <a:pt x="102" y="57"/>
                      <a:pt x="107" y="47"/>
                    </a:cubicBezTo>
                    <a:cubicBezTo>
                      <a:pt x="114" y="58"/>
                      <a:pt x="120" y="70"/>
                      <a:pt x="124" y="83"/>
                    </a:cubicBezTo>
                    <a:cubicBezTo>
                      <a:pt x="131" y="99"/>
                      <a:pt x="139" y="116"/>
                      <a:pt x="144" y="133"/>
                    </a:cubicBezTo>
                    <a:cubicBezTo>
                      <a:pt x="150" y="146"/>
                      <a:pt x="155" y="159"/>
                      <a:pt x="158" y="172"/>
                    </a:cubicBezTo>
                    <a:moveTo>
                      <a:pt x="66" y="393"/>
                    </a:moveTo>
                    <a:cubicBezTo>
                      <a:pt x="66" y="392"/>
                      <a:pt x="64" y="390"/>
                      <a:pt x="64" y="389"/>
                    </a:cubicBezTo>
                    <a:cubicBezTo>
                      <a:pt x="64" y="392"/>
                      <a:pt x="64" y="393"/>
                      <a:pt x="66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4" name="Google Shape;8154;p28"/>
              <p:cNvSpPr/>
              <p:nvPr/>
            </p:nvSpPr>
            <p:spPr>
              <a:xfrm>
                <a:off x="8402695" y="4449365"/>
                <a:ext cx="1173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0" extrusionOk="0">
                    <a:moveTo>
                      <a:pt x="326" y="22"/>
                    </a:moveTo>
                    <a:cubicBezTo>
                      <a:pt x="326" y="19"/>
                      <a:pt x="323" y="16"/>
                      <a:pt x="322" y="13"/>
                    </a:cubicBezTo>
                    <a:cubicBezTo>
                      <a:pt x="320" y="10"/>
                      <a:pt x="317" y="7"/>
                      <a:pt x="314" y="4"/>
                    </a:cubicBezTo>
                    <a:cubicBezTo>
                      <a:pt x="310" y="1"/>
                      <a:pt x="303" y="0"/>
                      <a:pt x="297" y="0"/>
                    </a:cubicBezTo>
                    <a:cubicBezTo>
                      <a:pt x="291" y="0"/>
                      <a:pt x="287" y="1"/>
                      <a:pt x="281" y="3"/>
                    </a:cubicBezTo>
                    <a:cubicBezTo>
                      <a:pt x="272" y="4"/>
                      <a:pt x="265" y="7"/>
                      <a:pt x="256" y="10"/>
                    </a:cubicBezTo>
                    <a:cubicBezTo>
                      <a:pt x="246" y="14"/>
                      <a:pt x="236" y="17"/>
                      <a:pt x="225" y="22"/>
                    </a:cubicBezTo>
                    <a:cubicBezTo>
                      <a:pt x="208" y="29"/>
                      <a:pt x="192" y="36"/>
                      <a:pt x="176" y="45"/>
                    </a:cubicBezTo>
                    <a:cubicBezTo>
                      <a:pt x="158" y="55"/>
                      <a:pt x="141" y="65"/>
                      <a:pt x="125" y="79"/>
                    </a:cubicBezTo>
                    <a:cubicBezTo>
                      <a:pt x="110" y="90"/>
                      <a:pt x="97" y="103"/>
                      <a:pt x="86" y="118"/>
                    </a:cubicBezTo>
                    <a:lnTo>
                      <a:pt x="84" y="119"/>
                    </a:lnTo>
                    <a:lnTo>
                      <a:pt x="84" y="119"/>
                    </a:lnTo>
                    <a:lnTo>
                      <a:pt x="84" y="121"/>
                    </a:lnTo>
                    <a:cubicBezTo>
                      <a:pt x="83" y="122"/>
                      <a:pt x="83" y="122"/>
                      <a:pt x="81" y="124"/>
                    </a:cubicBezTo>
                    <a:lnTo>
                      <a:pt x="81" y="124"/>
                    </a:lnTo>
                    <a:cubicBezTo>
                      <a:pt x="78" y="127"/>
                      <a:pt x="75" y="131"/>
                      <a:pt x="72" y="134"/>
                    </a:cubicBezTo>
                    <a:cubicBezTo>
                      <a:pt x="64" y="146"/>
                      <a:pt x="55" y="156"/>
                      <a:pt x="46" y="167"/>
                    </a:cubicBezTo>
                    <a:cubicBezTo>
                      <a:pt x="37" y="179"/>
                      <a:pt x="29" y="191"/>
                      <a:pt x="23" y="204"/>
                    </a:cubicBezTo>
                    <a:cubicBezTo>
                      <a:pt x="14" y="218"/>
                      <a:pt x="8" y="234"/>
                      <a:pt x="1" y="250"/>
                    </a:cubicBezTo>
                    <a:cubicBezTo>
                      <a:pt x="0" y="255"/>
                      <a:pt x="0" y="259"/>
                      <a:pt x="2" y="264"/>
                    </a:cubicBezTo>
                    <a:cubicBezTo>
                      <a:pt x="0" y="271"/>
                      <a:pt x="2" y="280"/>
                      <a:pt x="10" y="284"/>
                    </a:cubicBezTo>
                    <a:cubicBezTo>
                      <a:pt x="14" y="287"/>
                      <a:pt x="19" y="288"/>
                      <a:pt x="24" y="288"/>
                    </a:cubicBezTo>
                    <a:cubicBezTo>
                      <a:pt x="28" y="288"/>
                      <a:pt x="33" y="290"/>
                      <a:pt x="36" y="290"/>
                    </a:cubicBezTo>
                    <a:cubicBezTo>
                      <a:pt x="46" y="290"/>
                      <a:pt x="55" y="288"/>
                      <a:pt x="65" y="287"/>
                    </a:cubicBezTo>
                    <a:cubicBezTo>
                      <a:pt x="84" y="284"/>
                      <a:pt x="102" y="280"/>
                      <a:pt x="119" y="274"/>
                    </a:cubicBezTo>
                    <a:cubicBezTo>
                      <a:pt x="138" y="266"/>
                      <a:pt x="155" y="258"/>
                      <a:pt x="171" y="246"/>
                    </a:cubicBezTo>
                    <a:cubicBezTo>
                      <a:pt x="180" y="240"/>
                      <a:pt x="190" y="233"/>
                      <a:pt x="198" y="226"/>
                    </a:cubicBezTo>
                    <a:cubicBezTo>
                      <a:pt x="205" y="220"/>
                      <a:pt x="212" y="213"/>
                      <a:pt x="218" y="207"/>
                    </a:cubicBezTo>
                    <a:cubicBezTo>
                      <a:pt x="224" y="201"/>
                      <a:pt x="231" y="194"/>
                      <a:pt x="237" y="186"/>
                    </a:cubicBezTo>
                    <a:cubicBezTo>
                      <a:pt x="244" y="179"/>
                      <a:pt x="250" y="172"/>
                      <a:pt x="256" y="164"/>
                    </a:cubicBezTo>
                    <a:cubicBezTo>
                      <a:pt x="269" y="148"/>
                      <a:pt x="282" y="132"/>
                      <a:pt x="292" y="116"/>
                    </a:cubicBezTo>
                    <a:cubicBezTo>
                      <a:pt x="303" y="100"/>
                      <a:pt x="311" y="81"/>
                      <a:pt x="317" y="64"/>
                    </a:cubicBezTo>
                    <a:cubicBezTo>
                      <a:pt x="319" y="60"/>
                      <a:pt x="320" y="55"/>
                      <a:pt x="322" y="51"/>
                    </a:cubicBezTo>
                    <a:cubicBezTo>
                      <a:pt x="322" y="48"/>
                      <a:pt x="323" y="47"/>
                      <a:pt x="323" y="44"/>
                    </a:cubicBezTo>
                    <a:cubicBezTo>
                      <a:pt x="323" y="42"/>
                      <a:pt x="324" y="38"/>
                      <a:pt x="324" y="35"/>
                    </a:cubicBezTo>
                    <a:cubicBezTo>
                      <a:pt x="324" y="32"/>
                      <a:pt x="324" y="29"/>
                      <a:pt x="324" y="26"/>
                    </a:cubicBezTo>
                    <a:cubicBezTo>
                      <a:pt x="327" y="25"/>
                      <a:pt x="327" y="23"/>
                      <a:pt x="326" y="22"/>
                    </a:cubicBezTo>
                    <a:moveTo>
                      <a:pt x="278" y="42"/>
                    </a:moveTo>
                    <a:cubicBezTo>
                      <a:pt x="282" y="41"/>
                      <a:pt x="287" y="39"/>
                      <a:pt x="291" y="38"/>
                    </a:cubicBezTo>
                    <a:cubicBezTo>
                      <a:pt x="288" y="51"/>
                      <a:pt x="284" y="62"/>
                      <a:pt x="278" y="74"/>
                    </a:cubicBezTo>
                    <a:cubicBezTo>
                      <a:pt x="273" y="84"/>
                      <a:pt x="268" y="93"/>
                      <a:pt x="262" y="103"/>
                    </a:cubicBezTo>
                    <a:cubicBezTo>
                      <a:pt x="255" y="113"/>
                      <a:pt x="247" y="124"/>
                      <a:pt x="240" y="132"/>
                    </a:cubicBezTo>
                    <a:cubicBezTo>
                      <a:pt x="228" y="147"/>
                      <a:pt x="217" y="161"/>
                      <a:pt x="204" y="173"/>
                    </a:cubicBezTo>
                    <a:cubicBezTo>
                      <a:pt x="196" y="181"/>
                      <a:pt x="190" y="186"/>
                      <a:pt x="183" y="194"/>
                    </a:cubicBezTo>
                    <a:cubicBezTo>
                      <a:pt x="176" y="199"/>
                      <a:pt x="170" y="205"/>
                      <a:pt x="163" y="211"/>
                    </a:cubicBezTo>
                    <a:cubicBezTo>
                      <a:pt x="154" y="217"/>
                      <a:pt x="145" y="223"/>
                      <a:pt x="137" y="227"/>
                    </a:cubicBezTo>
                    <a:cubicBezTo>
                      <a:pt x="129" y="231"/>
                      <a:pt x="120" y="236"/>
                      <a:pt x="112" y="239"/>
                    </a:cubicBezTo>
                    <a:cubicBezTo>
                      <a:pt x="102" y="242"/>
                      <a:pt x="91" y="246"/>
                      <a:pt x="81" y="248"/>
                    </a:cubicBezTo>
                    <a:cubicBezTo>
                      <a:pt x="71" y="251"/>
                      <a:pt x="61" y="252"/>
                      <a:pt x="51" y="252"/>
                    </a:cubicBezTo>
                    <a:cubicBezTo>
                      <a:pt x="48" y="252"/>
                      <a:pt x="43" y="252"/>
                      <a:pt x="40" y="252"/>
                    </a:cubicBezTo>
                    <a:cubicBezTo>
                      <a:pt x="43" y="246"/>
                      <a:pt x="45" y="242"/>
                      <a:pt x="48" y="236"/>
                    </a:cubicBezTo>
                    <a:cubicBezTo>
                      <a:pt x="52" y="227"/>
                      <a:pt x="56" y="220"/>
                      <a:pt x="61" y="213"/>
                    </a:cubicBezTo>
                    <a:cubicBezTo>
                      <a:pt x="65" y="204"/>
                      <a:pt x="71" y="197"/>
                      <a:pt x="77" y="189"/>
                    </a:cubicBezTo>
                    <a:cubicBezTo>
                      <a:pt x="87" y="176"/>
                      <a:pt x="97" y="162"/>
                      <a:pt x="107" y="148"/>
                    </a:cubicBezTo>
                    <a:cubicBezTo>
                      <a:pt x="109" y="147"/>
                      <a:pt x="109" y="147"/>
                      <a:pt x="110" y="146"/>
                    </a:cubicBezTo>
                    <a:lnTo>
                      <a:pt x="110" y="146"/>
                    </a:lnTo>
                    <a:lnTo>
                      <a:pt x="112" y="144"/>
                    </a:lnTo>
                    <a:cubicBezTo>
                      <a:pt x="119" y="135"/>
                      <a:pt x="126" y="128"/>
                      <a:pt x="135" y="119"/>
                    </a:cubicBezTo>
                    <a:cubicBezTo>
                      <a:pt x="142" y="112"/>
                      <a:pt x="151" y="106"/>
                      <a:pt x="160" y="99"/>
                    </a:cubicBezTo>
                    <a:cubicBezTo>
                      <a:pt x="174" y="89"/>
                      <a:pt x="190" y="79"/>
                      <a:pt x="206" y="71"/>
                    </a:cubicBezTo>
                    <a:cubicBezTo>
                      <a:pt x="222" y="62"/>
                      <a:pt x="240" y="55"/>
                      <a:pt x="257" y="49"/>
                    </a:cubicBezTo>
                    <a:cubicBezTo>
                      <a:pt x="262" y="48"/>
                      <a:pt x="271" y="45"/>
                      <a:pt x="278" y="42"/>
                    </a:cubicBezTo>
                    <a:moveTo>
                      <a:pt x="52" y="253"/>
                    </a:moveTo>
                    <a:lnTo>
                      <a:pt x="51" y="253"/>
                    </a:lnTo>
                    <a:lnTo>
                      <a:pt x="52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5" name="Google Shape;8155;p28"/>
              <p:cNvSpPr/>
              <p:nvPr/>
            </p:nvSpPr>
            <p:spPr>
              <a:xfrm>
                <a:off x="8354455" y="4456925"/>
                <a:ext cx="62280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00" extrusionOk="0">
                    <a:moveTo>
                      <a:pt x="173" y="129"/>
                    </a:moveTo>
                    <a:cubicBezTo>
                      <a:pt x="171" y="120"/>
                      <a:pt x="170" y="111"/>
                      <a:pt x="167" y="103"/>
                    </a:cubicBezTo>
                    <a:cubicBezTo>
                      <a:pt x="164" y="94"/>
                      <a:pt x="163" y="85"/>
                      <a:pt x="160" y="76"/>
                    </a:cubicBezTo>
                    <a:cubicBezTo>
                      <a:pt x="157" y="68"/>
                      <a:pt x="153" y="59"/>
                      <a:pt x="151" y="50"/>
                    </a:cubicBezTo>
                    <a:cubicBezTo>
                      <a:pt x="149" y="46"/>
                      <a:pt x="148" y="41"/>
                      <a:pt x="147" y="39"/>
                    </a:cubicBezTo>
                    <a:cubicBezTo>
                      <a:pt x="147" y="37"/>
                      <a:pt x="145" y="36"/>
                      <a:pt x="145" y="34"/>
                    </a:cubicBezTo>
                    <a:cubicBezTo>
                      <a:pt x="144" y="30"/>
                      <a:pt x="142" y="25"/>
                      <a:pt x="139" y="21"/>
                    </a:cubicBezTo>
                    <a:cubicBezTo>
                      <a:pt x="138" y="20"/>
                      <a:pt x="138" y="18"/>
                      <a:pt x="136" y="17"/>
                    </a:cubicBezTo>
                    <a:cubicBezTo>
                      <a:pt x="134" y="12"/>
                      <a:pt x="129" y="7"/>
                      <a:pt x="125" y="4"/>
                    </a:cubicBezTo>
                    <a:cubicBezTo>
                      <a:pt x="119" y="1"/>
                      <a:pt x="113" y="-2"/>
                      <a:pt x="107" y="1"/>
                    </a:cubicBezTo>
                    <a:cubicBezTo>
                      <a:pt x="100" y="2"/>
                      <a:pt x="94" y="7"/>
                      <a:pt x="90" y="12"/>
                    </a:cubicBezTo>
                    <a:cubicBezTo>
                      <a:pt x="84" y="20"/>
                      <a:pt x="79" y="28"/>
                      <a:pt x="75" y="37"/>
                    </a:cubicBezTo>
                    <a:cubicBezTo>
                      <a:pt x="70" y="46"/>
                      <a:pt x="68" y="53"/>
                      <a:pt x="64" y="62"/>
                    </a:cubicBezTo>
                    <a:cubicBezTo>
                      <a:pt x="61" y="69"/>
                      <a:pt x="56" y="76"/>
                      <a:pt x="53" y="84"/>
                    </a:cubicBezTo>
                    <a:cubicBezTo>
                      <a:pt x="53" y="85"/>
                      <a:pt x="52" y="85"/>
                      <a:pt x="52" y="87"/>
                    </a:cubicBezTo>
                    <a:cubicBezTo>
                      <a:pt x="40" y="111"/>
                      <a:pt x="30" y="136"/>
                      <a:pt x="24" y="164"/>
                    </a:cubicBezTo>
                    <a:cubicBezTo>
                      <a:pt x="20" y="181"/>
                      <a:pt x="16" y="199"/>
                      <a:pt x="13" y="216"/>
                    </a:cubicBezTo>
                    <a:cubicBezTo>
                      <a:pt x="8" y="235"/>
                      <a:pt x="7" y="256"/>
                      <a:pt x="4" y="275"/>
                    </a:cubicBezTo>
                    <a:cubicBezTo>
                      <a:pt x="2" y="283"/>
                      <a:pt x="2" y="294"/>
                      <a:pt x="1" y="302"/>
                    </a:cubicBezTo>
                    <a:cubicBezTo>
                      <a:pt x="0" y="311"/>
                      <a:pt x="0" y="320"/>
                      <a:pt x="0" y="328"/>
                    </a:cubicBezTo>
                    <a:cubicBezTo>
                      <a:pt x="0" y="337"/>
                      <a:pt x="0" y="346"/>
                      <a:pt x="0" y="355"/>
                    </a:cubicBezTo>
                    <a:cubicBezTo>
                      <a:pt x="0" y="362"/>
                      <a:pt x="0" y="368"/>
                      <a:pt x="2" y="375"/>
                    </a:cubicBezTo>
                    <a:cubicBezTo>
                      <a:pt x="4" y="381"/>
                      <a:pt x="7" y="387"/>
                      <a:pt x="11" y="391"/>
                    </a:cubicBezTo>
                    <a:cubicBezTo>
                      <a:pt x="13" y="394"/>
                      <a:pt x="16" y="396"/>
                      <a:pt x="18" y="397"/>
                    </a:cubicBezTo>
                    <a:cubicBezTo>
                      <a:pt x="23" y="400"/>
                      <a:pt x="27" y="400"/>
                      <a:pt x="33" y="400"/>
                    </a:cubicBezTo>
                    <a:cubicBezTo>
                      <a:pt x="52" y="398"/>
                      <a:pt x="64" y="384"/>
                      <a:pt x="74" y="371"/>
                    </a:cubicBezTo>
                    <a:cubicBezTo>
                      <a:pt x="80" y="363"/>
                      <a:pt x="85" y="355"/>
                      <a:pt x="90" y="347"/>
                    </a:cubicBezTo>
                    <a:cubicBezTo>
                      <a:pt x="99" y="331"/>
                      <a:pt x="107" y="315"/>
                      <a:pt x="116" y="301"/>
                    </a:cubicBezTo>
                    <a:cubicBezTo>
                      <a:pt x="125" y="286"/>
                      <a:pt x="134" y="272"/>
                      <a:pt x="142" y="259"/>
                    </a:cubicBezTo>
                    <a:cubicBezTo>
                      <a:pt x="150" y="259"/>
                      <a:pt x="158" y="254"/>
                      <a:pt x="160" y="245"/>
                    </a:cubicBezTo>
                    <a:cubicBezTo>
                      <a:pt x="163" y="235"/>
                      <a:pt x="166" y="227"/>
                      <a:pt x="169" y="216"/>
                    </a:cubicBezTo>
                    <a:cubicBezTo>
                      <a:pt x="170" y="206"/>
                      <a:pt x="171" y="197"/>
                      <a:pt x="173" y="187"/>
                    </a:cubicBezTo>
                    <a:cubicBezTo>
                      <a:pt x="174" y="170"/>
                      <a:pt x="174" y="152"/>
                      <a:pt x="171" y="136"/>
                    </a:cubicBezTo>
                    <a:cubicBezTo>
                      <a:pt x="173" y="133"/>
                      <a:pt x="173" y="130"/>
                      <a:pt x="173" y="129"/>
                    </a:cubicBezTo>
                    <a:moveTo>
                      <a:pt x="128" y="98"/>
                    </a:moveTo>
                    <a:cubicBezTo>
                      <a:pt x="129" y="106"/>
                      <a:pt x="132" y="115"/>
                      <a:pt x="134" y="122"/>
                    </a:cubicBezTo>
                    <a:cubicBezTo>
                      <a:pt x="135" y="130"/>
                      <a:pt x="136" y="138"/>
                      <a:pt x="138" y="145"/>
                    </a:cubicBezTo>
                    <a:cubicBezTo>
                      <a:pt x="138" y="155"/>
                      <a:pt x="139" y="164"/>
                      <a:pt x="138" y="174"/>
                    </a:cubicBezTo>
                    <a:cubicBezTo>
                      <a:pt x="138" y="180"/>
                      <a:pt x="136" y="186"/>
                      <a:pt x="136" y="192"/>
                    </a:cubicBezTo>
                    <a:cubicBezTo>
                      <a:pt x="135" y="193"/>
                      <a:pt x="135" y="194"/>
                      <a:pt x="135" y="196"/>
                    </a:cubicBezTo>
                    <a:cubicBezTo>
                      <a:pt x="135" y="199"/>
                      <a:pt x="134" y="200"/>
                      <a:pt x="134" y="203"/>
                    </a:cubicBezTo>
                    <a:cubicBezTo>
                      <a:pt x="122" y="228"/>
                      <a:pt x="104" y="250"/>
                      <a:pt x="91" y="273"/>
                    </a:cubicBezTo>
                    <a:cubicBezTo>
                      <a:pt x="84" y="286"/>
                      <a:pt x="77" y="299"/>
                      <a:pt x="68" y="312"/>
                    </a:cubicBezTo>
                    <a:cubicBezTo>
                      <a:pt x="64" y="320"/>
                      <a:pt x="60" y="326"/>
                      <a:pt x="56" y="333"/>
                    </a:cubicBezTo>
                    <a:cubicBezTo>
                      <a:pt x="51" y="340"/>
                      <a:pt x="48" y="346"/>
                      <a:pt x="43" y="352"/>
                    </a:cubicBezTo>
                    <a:cubicBezTo>
                      <a:pt x="42" y="353"/>
                      <a:pt x="40" y="355"/>
                      <a:pt x="39" y="358"/>
                    </a:cubicBezTo>
                    <a:cubicBezTo>
                      <a:pt x="39" y="349"/>
                      <a:pt x="37" y="340"/>
                      <a:pt x="37" y="331"/>
                    </a:cubicBezTo>
                    <a:cubicBezTo>
                      <a:pt x="37" y="320"/>
                      <a:pt x="39" y="307"/>
                      <a:pt x="39" y="295"/>
                    </a:cubicBezTo>
                    <a:cubicBezTo>
                      <a:pt x="40" y="273"/>
                      <a:pt x="43" y="250"/>
                      <a:pt x="48" y="228"/>
                    </a:cubicBezTo>
                    <a:cubicBezTo>
                      <a:pt x="51" y="210"/>
                      <a:pt x="54" y="194"/>
                      <a:pt x="59" y="178"/>
                    </a:cubicBezTo>
                    <a:cubicBezTo>
                      <a:pt x="63" y="162"/>
                      <a:pt x="68" y="146"/>
                      <a:pt x="74" y="130"/>
                    </a:cubicBezTo>
                    <a:cubicBezTo>
                      <a:pt x="77" y="122"/>
                      <a:pt x="81" y="114"/>
                      <a:pt x="84" y="106"/>
                    </a:cubicBezTo>
                    <a:cubicBezTo>
                      <a:pt x="85" y="104"/>
                      <a:pt x="85" y="103"/>
                      <a:pt x="87" y="100"/>
                    </a:cubicBezTo>
                    <a:cubicBezTo>
                      <a:pt x="87" y="98"/>
                      <a:pt x="88" y="98"/>
                      <a:pt x="88" y="97"/>
                    </a:cubicBezTo>
                    <a:lnTo>
                      <a:pt x="88" y="95"/>
                    </a:lnTo>
                    <a:cubicBezTo>
                      <a:pt x="90" y="91"/>
                      <a:pt x="93" y="87"/>
                      <a:pt x="94" y="82"/>
                    </a:cubicBezTo>
                    <a:cubicBezTo>
                      <a:pt x="99" y="75"/>
                      <a:pt x="102" y="66"/>
                      <a:pt x="106" y="59"/>
                    </a:cubicBezTo>
                    <a:cubicBezTo>
                      <a:pt x="109" y="55"/>
                      <a:pt x="110" y="50"/>
                      <a:pt x="113" y="44"/>
                    </a:cubicBezTo>
                    <a:cubicBezTo>
                      <a:pt x="113" y="46"/>
                      <a:pt x="115" y="46"/>
                      <a:pt x="115" y="47"/>
                    </a:cubicBezTo>
                    <a:lnTo>
                      <a:pt x="115" y="47"/>
                    </a:lnTo>
                    <a:lnTo>
                      <a:pt x="115" y="49"/>
                    </a:lnTo>
                    <a:cubicBezTo>
                      <a:pt x="119" y="68"/>
                      <a:pt x="123" y="84"/>
                      <a:pt x="128" y="98"/>
                    </a:cubicBezTo>
                    <a:moveTo>
                      <a:pt x="113" y="50"/>
                    </a:moveTo>
                    <a:lnTo>
                      <a:pt x="113" y="50"/>
                    </a:lnTo>
                    <a:moveTo>
                      <a:pt x="48" y="232"/>
                    </a:moveTo>
                    <a:cubicBezTo>
                      <a:pt x="48" y="232"/>
                      <a:pt x="46" y="232"/>
                      <a:pt x="48" y="232"/>
                    </a:cubicBezTo>
                    <a:moveTo>
                      <a:pt x="40" y="366"/>
                    </a:moveTo>
                    <a:lnTo>
                      <a:pt x="40" y="3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6" name="Google Shape;8156;p28"/>
              <p:cNvSpPr/>
              <p:nvPr/>
            </p:nvSpPr>
            <p:spPr>
              <a:xfrm>
                <a:off x="8455615" y="4386005"/>
                <a:ext cx="1342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373" y="17"/>
                    </a:moveTo>
                    <a:cubicBezTo>
                      <a:pt x="370" y="5"/>
                      <a:pt x="360" y="0"/>
                      <a:pt x="348" y="0"/>
                    </a:cubicBezTo>
                    <a:cubicBezTo>
                      <a:pt x="342" y="0"/>
                      <a:pt x="338" y="0"/>
                      <a:pt x="332" y="1"/>
                    </a:cubicBezTo>
                    <a:cubicBezTo>
                      <a:pt x="323" y="2"/>
                      <a:pt x="314" y="4"/>
                      <a:pt x="306" y="7"/>
                    </a:cubicBezTo>
                    <a:cubicBezTo>
                      <a:pt x="288" y="11"/>
                      <a:pt x="271" y="16"/>
                      <a:pt x="253" y="21"/>
                    </a:cubicBezTo>
                    <a:cubicBezTo>
                      <a:pt x="234" y="27"/>
                      <a:pt x="216" y="35"/>
                      <a:pt x="199" y="42"/>
                    </a:cubicBezTo>
                    <a:cubicBezTo>
                      <a:pt x="181" y="49"/>
                      <a:pt x="166" y="56"/>
                      <a:pt x="150" y="67"/>
                    </a:cubicBezTo>
                    <a:cubicBezTo>
                      <a:pt x="132" y="78"/>
                      <a:pt x="116" y="91"/>
                      <a:pt x="100" y="104"/>
                    </a:cubicBezTo>
                    <a:cubicBezTo>
                      <a:pt x="93" y="110"/>
                      <a:pt x="84" y="118"/>
                      <a:pt x="77" y="123"/>
                    </a:cubicBezTo>
                    <a:cubicBezTo>
                      <a:pt x="68" y="131"/>
                      <a:pt x="61" y="139"/>
                      <a:pt x="55" y="148"/>
                    </a:cubicBezTo>
                    <a:cubicBezTo>
                      <a:pt x="43" y="163"/>
                      <a:pt x="33" y="179"/>
                      <a:pt x="23" y="195"/>
                    </a:cubicBezTo>
                    <a:cubicBezTo>
                      <a:pt x="16" y="206"/>
                      <a:pt x="10" y="218"/>
                      <a:pt x="3" y="230"/>
                    </a:cubicBezTo>
                    <a:cubicBezTo>
                      <a:pt x="-2" y="238"/>
                      <a:pt x="0" y="249"/>
                      <a:pt x="8" y="255"/>
                    </a:cubicBezTo>
                    <a:cubicBezTo>
                      <a:pt x="17" y="260"/>
                      <a:pt x="29" y="257"/>
                      <a:pt x="33" y="249"/>
                    </a:cubicBezTo>
                    <a:cubicBezTo>
                      <a:pt x="43" y="233"/>
                      <a:pt x="52" y="217"/>
                      <a:pt x="62" y="199"/>
                    </a:cubicBezTo>
                    <a:cubicBezTo>
                      <a:pt x="70" y="186"/>
                      <a:pt x="78" y="174"/>
                      <a:pt x="89" y="163"/>
                    </a:cubicBezTo>
                    <a:cubicBezTo>
                      <a:pt x="99" y="151"/>
                      <a:pt x="109" y="142"/>
                      <a:pt x="121" y="132"/>
                    </a:cubicBezTo>
                    <a:cubicBezTo>
                      <a:pt x="131" y="123"/>
                      <a:pt x="142" y="115"/>
                      <a:pt x="154" y="106"/>
                    </a:cubicBezTo>
                    <a:cubicBezTo>
                      <a:pt x="164" y="99"/>
                      <a:pt x="176" y="91"/>
                      <a:pt x="188" y="86"/>
                    </a:cubicBezTo>
                    <a:cubicBezTo>
                      <a:pt x="201" y="80"/>
                      <a:pt x="212" y="74"/>
                      <a:pt x="226" y="68"/>
                    </a:cubicBezTo>
                    <a:cubicBezTo>
                      <a:pt x="244" y="61"/>
                      <a:pt x="263" y="53"/>
                      <a:pt x="284" y="48"/>
                    </a:cubicBezTo>
                    <a:cubicBezTo>
                      <a:pt x="300" y="43"/>
                      <a:pt x="316" y="39"/>
                      <a:pt x="332" y="36"/>
                    </a:cubicBezTo>
                    <a:cubicBezTo>
                      <a:pt x="325" y="51"/>
                      <a:pt x="316" y="64"/>
                      <a:pt x="306" y="77"/>
                    </a:cubicBezTo>
                    <a:cubicBezTo>
                      <a:pt x="285" y="102"/>
                      <a:pt x="262" y="123"/>
                      <a:pt x="236" y="142"/>
                    </a:cubicBezTo>
                    <a:cubicBezTo>
                      <a:pt x="224" y="150"/>
                      <a:pt x="212" y="157"/>
                      <a:pt x="201" y="163"/>
                    </a:cubicBezTo>
                    <a:cubicBezTo>
                      <a:pt x="189" y="169"/>
                      <a:pt x="177" y="174"/>
                      <a:pt x="166" y="180"/>
                    </a:cubicBezTo>
                    <a:cubicBezTo>
                      <a:pt x="163" y="182"/>
                      <a:pt x="161" y="182"/>
                      <a:pt x="159" y="183"/>
                    </a:cubicBezTo>
                    <a:cubicBezTo>
                      <a:pt x="154" y="185"/>
                      <a:pt x="150" y="187"/>
                      <a:pt x="147" y="190"/>
                    </a:cubicBezTo>
                    <a:cubicBezTo>
                      <a:pt x="144" y="195"/>
                      <a:pt x="144" y="199"/>
                      <a:pt x="144" y="205"/>
                    </a:cubicBezTo>
                    <a:cubicBezTo>
                      <a:pt x="145" y="209"/>
                      <a:pt x="148" y="214"/>
                      <a:pt x="151" y="217"/>
                    </a:cubicBezTo>
                    <a:cubicBezTo>
                      <a:pt x="156" y="220"/>
                      <a:pt x="161" y="221"/>
                      <a:pt x="166" y="220"/>
                    </a:cubicBezTo>
                    <a:cubicBezTo>
                      <a:pt x="185" y="214"/>
                      <a:pt x="202" y="205"/>
                      <a:pt x="218" y="196"/>
                    </a:cubicBezTo>
                    <a:cubicBezTo>
                      <a:pt x="234" y="187"/>
                      <a:pt x="252" y="177"/>
                      <a:pt x="266" y="166"/>
                    </a:cubicBezTo>
                    <a:cubicBezTo>
                      <a:pt x="281" y="154"/>
                      <a:pt x="294" y="141"/>
                      <a:pt x="307" y="128"/>
                    </a:cubicBezTo>
                    <a:cubicBezTo>
                      <a:pt x="313" y="122"/>
                      <a:pt x="320" y="115"/>
                      <a:pt x="326" y="107"/>
                    </a:cubicBezTo>
                    <a:cubicBezTo>
                      <a:pt x="333" y="100"/>
                      <a:pt x="339" y="91"/>
                      <a:pt x="345" y="83"/>
                    </a:cubicBezTo>
                    <a:cubicBezTo>
                      <a:pt x="349" y="75"/>
                      <a:pt x="355" y="67"/>
                      <a:pt x="360" y="59"/>
                    </a:cubicBezTo>
                    <a:cubicBezTo>
                      <a:pt x="362" y="55"/>
                      <a:pt x="364" y="49"/>
                      <a:pt x="367" y="45"/>
                    </a:cubicBezTo>
                    <a:cubicBezTo>
                      <a:pt x="368" y="42"/>
                      <a:pt x="368" y="40"/>
                      <a:pt x="370" y="37"/>
                    </a:cubicBezTo>
                    <a:cubicBezTo>
                      <a:pt x="371" y="32"/>
                      <a:pt x="374" y="26"/>
                      <a:pt x="373" y="20"/>
                    </a:cubicBezTo>
                    <a:cubicBezTo>
                      <a:pt x="373" y="18"/>
                      <a:pt x="373" y="17"/>
                      <a:pt x="373" y="17"/>
                    </a:cubicBezTo>
                    <a:moveTo>
                      <a:pt x="223" y="69"/>
                    </a:moveTo>
                    <a:cubicBezTo>
                      <a:pt x="221" y="69"/>
                      <a:pt x="221" y="71"/>
                      <a:pt x="220" y="71"/>
                    </a:cubicBezTo>
                    <a:cubicBezTo>
                      <a:pt x="221" y="69"/>
                      <a:pt x="223" y="69"/>
                      <a:pt x="223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7" name="Google Shape;8157;p28"/>
              <p:cNvSpPr/>
              <p:nvPr/>
            </p:nvSpPr>
            <p:spPr>
              <a:xfrm>
                <a:off x="8428615" y="4260725"/>
                <a:ext cx="626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65" extrusionOk="0">
                    <a:moveTo>
                      <a:pt x="165" y="232"/>
                    </a:moveTo>
                    <a:cubicBezTo>
                      <a:pt x="162" y="215"/>
                      <a:pt x="161" y="196"/>
                      <a:pt x="156" y="179"/>
                    </a:cubicBezTo>
                    <a:cubicBezTo>
                      <a:pt x="153" y="161"/>
                      <a:pt x="149" y="144"/>
                      <a:pt x="145" y="126"/>
                    </a:cubicBezTo>
                    <a:cubicBezTo>
                      <a:pt x="139" y="98"/>
                      <a:pt x="130" y="71"/>
                      <a:pt x="120" y="45"/>
                    </a:cubicBezTo>
                    <a:cubicBezTo>
                      <a:pt x="117" y="37"/>
                      <a:pt x="115" y="30"/>
                      <a:pt x="113" y="23"/>
                    </a:cubicBezTo>
                    <a:cubicBezTo>
                      <a:pt x="111" y="20"/>
                      <a:pt x="111" y="17"/>
                      <a:pt x="110" y="14"/>
                    </a:cubicBezTo>
                    <a:cubicBezTo>
                      <a:pt x="108" y="12"/>
                      <a:pt x="107" y="10"/>
                      <a:pt x="105" y="8"/>
                    </a:cubicBezTo>
                    <a:cubicBezTo>
                      <a:pt x="102" y="5"/>
                      <a:pt x="98" y="2"/>
                      <a:pt x="95" y="1"/>
                    </a:cubicBezTo>
                    <a:cubicBezTo>
                      <a:pt x="91" y="-1"/>
                      <a:pt x="83" y="-1"/>
                      <a:pt x="79" y="2"/>
                    </a:cubicBezTo>
                    <a:cubicBezTo>
                      <a:pt x="76" y="4"/>
                      <a:pt x="73" y="5"/>
                      <a:pt x="72" y="8"/>
                    </a:cubicBezTo>
                    <a:cubicBezTo>
                      <a:pt x="66" y="14"/>
                      <a:pt x="62" y="23"/>
                      <a:pt x="59" y="30"/>
                    </a:cubicBezTo>
                    <a:cubicBezTo>
                      <a:pt x="54" y="39"/>
                      <a:pt x="50" y="46"/>
                      <a:pt x="47" y="55"/>
                    </a:cubicBezTo>
                    <a:cubicBezTo>
                      <a:pt x="44" y="62"/>
                      <a:pt x="41" y="71"/>
                      <a:pt x="37" y="79"/>
                    </a:cubicBezTo>
                    <a:cubicBezTo>
                      <a:pt x="34" y="88"/>
                      <a:pt x="30" y="98"/>
                      <a:pt x="27" y="107"/>
                    </a:cubicBezTo>
                    <a:cubicBezTo>
                      <a:pt x="21" y="125"/>
                      <a:pt x="16" y="142"/>
                      <a:pt x="12" y="161"/>
                    </a:cubicBezTo>
                    <a:cubicBezTo>
                      <a:pt x="8" y="179"/>
                      <a:pt x="5" y="197"/>
                      <a:pt x="3" y="216"/>
                    </a:cubicBezTo>
                    <a:cubicBezTo>
                      <a:pt x="0" y="234"/>
                      <a:pt x="0" y="251"/>
                      <a:pt x="0" y="270"/>
                    </a:cubicBezTo>
                    <a:cubicBezTo>
                      <a:pt x="0" y="281"/>
                      <a:pt x="8" y="289"/>
                      <a:pt x="18" y="289"/>
                    </a:cubicBezTo>
                    <a:cubicBezTo>
                      <a:pt x="28" y="289"/>
                      <a:pt x="37" y="282"/>
                      <a:pt x="37" y="272"/>
                    </a:cubicBezTo>
                    <a:cubicBezTo>
                      <a:pt x="37" y="265"/>
                      <a:pt x="37" y="257"/>
                      <a:pt x="37" y="251"/>
                    </a:cubicBezTo>
                    <a:cubicBezTo>
                      <a:pt x="37" y="244"/>
                      <a:pt x="37" y="238"/>
                      <a:pt x="38" y="231"/>
                    </a:cubicBezTo>
                    <a:cubicBezTo>
                      <a:pt x="40" y="218"/>
                      <a:pt x="41" y="205"/>
                      <a:pt x="44" y="192"/>
                    </a:cubicBezTo>
                    <a:cubicBezTo>
                      <a:pt x="48" y="170"/>
                      <a:pt x="54" y="148"/>
                      <a:pt x="62" y="126"/>
                    </a:cubicBezTo>
                    <a:cubicBezTo>
                      <a:pt x="65" y="114"/>
                      <a:pt x="69" y="104"/>
                      <a:pt x="73" y="93"/>
                    </a:cubicBezTo>
                    <a:cubicBezTo>
                      <a:pt x="76" y="82"/>
                      <a:pt x="81" y="74"/>
                      <a:pt x="85" y="65"/>
                    </a:cubicBezTo>
                    <a:cubicBezTo>
                      <a:pt x="86" y="62"/>
                      <a:pt x="88" y="61"/>
                      <a:pt x="88" y="58"/>
                    </a:cubicBezTo>
                    <a:cubicBezTo>
                      <a:pt x="88" y="59"/>
                      <a:pt x="89" y="61"/>
                      <a:pt x="89" y="63"/>
                    </a:cubicBezTo>
                    <a:cubicBezTo>
                      <a:pt x="95" y="79"/>
                      <a:pt x="101" y="96"/>
                      <a:pt x="105" y="112"/>
                    </a:cubicBezTo>
                    <a:cubicBezTo>
                      <a:pt x="110" y="129"/>
                      <a:pt x="113" y="147"/>
                      <a:pt x="117" y="164"/>
                    </a:cubicBezTo>
                    <a:cubicBezTo>
                      <a:pt x="121" y="182"/>
                      <a:pt x="124" y="199"/>
                      <a:pt x="127" y="216"/>
                    </a:cubicBezTo>
                    <a:cubicBezTo>
                      <a:pt x="130" y="234"/>
                      <a:pt x="132" y="251"/>
                      <a:pt x="134" y="269"/>
                    </a:cubicBezTo>
                    <a:cubicBezTo>
                      <a:pt x="136" y="275"/>
                      <a:pt x="136" y="282"/>
                      <a:pt x="137" y="288"/>
                    </a:cubicBezTo>
                    <a:cubicBezTo>
                      <a:pt x="139" y="313"/>
                      <a:pt x="139" y="339"/>
                      <a:pt x="136" y="364"/>
                    </a:cubicBezTo>
                    <a:cubicBezTo>
                      <a:pt x="134" y="377"/>
                      <a:pt x="134" y="390"/>
                      <a:pt x="133" y="401"/>
                    </a:cubicBezTo>
                    <a:cubicBezTo>
                      <a:pt x="132" y="413"/>
                      <a:pt x="130" y="425"/>
                      <a:pt x="129" y="436"/>
                    </a:cubicBezTo>
                    <a:cubicBezTo>
                      <a:pt x="126" y="450"/>
                      <a:pt x="123" y="463"/>
                      <a:pt x="118" y="476"/>
                    </a:cubicBezTo>
                    <a:cubicBezTo>
                      <a:pt x="114" y="490"/>
                      <a:pt x="108" y="503"/>
                      <a:pt x="102" y="517"/>
                    </a:cubicBezTo>
                    <a:cubicBezTo>
                      <a:pt x="99" y="524"/>
                      <a:pt x="95" y="531"/>
                      <a:pt x="91" y="537"/>
                    </a:cubicBezTo>
                    <a:cubicBezTo>
                      <a:pt x="85" y="546"/>
                      <a:pt x="88" y="557"/>
                      <a:pt x="97" y="562"/>
                    </a:cubicBezTo>
                    <a:cubicBezTo>
                      <a:pt x="105" y="568"/>
                      <a:pt x="115" y="565"/>
                      <a:pt x="121" y="556"/>
                    </a:cubicBezTo>
                    <a:cubicBezTo>
                      <a:pt x="127" y="547"/>
                      <a:pt x="132" y="538"/>
                      <a:pt x="136" y="528"/>
                    </a:cubicBezTo>
                    <a:cubicBezTo>
                      <a:pt x="140" y="519"/>
                      <a:pt x="143" y="512"/>
                      <a:pt x="146" y="503"/>
                    </a:cubicBezTo>
                    <a:cubicBezTo>
                      <a:pt x="152" y="487"/>
                      <a:pt x="158" y="470"/>
                      <a:pt x="162" y="452"/>
                    </a:cubicBezTo>
                    <a:cubicBezTo>
                      <a:pt x="165" y="442"/>
                      <a:pt x="165" y="432"/>
                      <a:pt x="168" y="422"/>
                    </a:cubicBezTo>
                    <a:cubicBezTo>
                      <a:pt x="169" y="413"/>
                      <a:pt x="171" y="404"/>
                      <a:pt x="171" y="396"/>
                    </a:cubicBezTo>
                    <a:cubicBezTo>
                      <a:pt x="172" y="387"/>
                      <a:pt x="172" y="378"/>
                      <a:pt x="172" y="369"/>
                    </a:cubicBezTo>
                    <a:cubicBezTo>
                      <a:pt x="174" y="361"/>
                      <a:pt x="174" y="350"/>
                      <a:pt x="174" y="342"/>
                    </a:cubicBezTo>
                    <a:cubicBezTo>
                      <a:pt x="175" y="324"/>
                      <a:pt x="175" y="307"/>
                      <a:pt x="174" y="289"/>
                    </a:cubicBezTo>
                    <a:cubicBezTo>
                      <a:pt x="172" y="279"/>
                      <a:pt x="172" y="267"/>
                      <a:pt x="171" y="257"/>
                    </a:cubicBezTo>
                    <a:cubicBezTo>
                      <a:pt x="168" y="248"/>
                      <a:pt x="166" y="241"/>
                      <a:pt x="165" y="232"/>
                    </a:cubicBezTo>
                    <a:moveTo>
                      <a:pt x="129" y="432"/>
                    </a:moveTo>
                    <a:lnTo>
                      <a:pt x="129" y="434"/>
                    </a:lnTo>
                    <a:lnTo>
                      <a:pt x="129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8" name="Google Shape;8158;p28"/>
              <p:cNvSpPr/>
              <p:nvPr/>
            </p:nvSpPr>
            <p:spPr>
              <a:xfrm>
                <a:off x="8483695" y="4305725"/>
                <a:ext cx="14796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" extrusionOk="0">
                    <a:moveTo>
                      <a:pt x="404" y="14"/>
                    </a:moveTo>
                    <a:cubicBezTo>
                      <a:pt x="402" y="11"/>
                      <a:pt x="401" y="10"/>
                      <a:pt x="398" y="7"/>
                    </a:cubicBezTo>
                    <a:cubicBezTo>
                      <a:pt x="395" y="4"/>
                      <a:pt x="392" y="1"/>
                      <a:pt x="388" y="1"/>
                    </a:cubicBezTo>
                    <a:cubicBezTo>
                      <a:pt x="382" y="0"/>
                      <a:pt x="378" y="0"/>
                      <a:pt x="372" y="0"/>
                    </a:cubicBezTo>
                    <a:cubicBezTo>
                      <a:pt x="366" y="0"/>
                      <a:pt x="360" y="1"/>
                      <a:pt x="356" y="3"/>
                    </a:cubicBezTo>
                    <a:cubicBezTo>
                      <a:pt x="347" y="4"/>
                      <a:pt x="338" y="8"/>
                      <a:pt x="330" y="11"/>
                    </a:cubicBezTo>
                    <a:cubicBezTo>
                      <a:pt x="311" y="19"/>
                      <a:pt x="292" y="26"/>
                      <a:pt x="273" y="33"/>
                    </a:cubicBezTo>
                    <a:cubicBezTo>
                      <a:pt x="255" y="40"/>
                      <a:pt x="237" y="48"/>
                      <a:pt x="220" y="56"/>
                    </a:cubicBezTo>
                    <a:cubicBezTo>
                      <a:pt x="202" y="65"/>
                      <a:pt x="187" y="74"/>
                      <a:pt x="171" y="84"/>
                    </a:cubicBezTo>
                    <a:cubicBezTo>
                      <a:pt x="153" y="94"/>
                      <a:pt x="139" y="107"/>
                      <a:pt x="123" y="119"/>
                    </a:cubicBezTo>
                    <a:cubicBezTo>
                      <a:pt x="108" y="131"/>
                      <a:pt x="95" y="144"/>
                      <a:pt x="81" y="156"/>
                    </a:cubicBezTo>
                    <a:cubicBezTo>
                      <a:pt x="66" y="169"/>
                      <a:pt x="53" y="180"/>
                      <a:pt x="40" y="193"/>
                    </a:cubicBezTo>
                    <a:cubicBezTo>
                      <a:pt x="28" y="205"/>
                      <a:pt x="18" y="215"/>
                      <a:pt x="6" y="227"/>
                    </a:cubicBezTo>
                    <a:cubicBezTo>
                      <a:pt x="3" y="230"/>
                      <a:pt x="0" y="234"/>
                      <a:pt x="0" y="240"/>
                    </a:cubicBezTo>
                    <a:cubicBezTo>
                      <a:pt x="0" y="244"/>
                      <a:pt x="2" y="250"/>
                      <a:pt x="5" y="253"/>
                    </a:cubicBezTo>
                    <a:cubicBezTo>
                      <a:pt x="11" y="260"/>
                      <a:pt x="24" y="262"/>
                      <a:pt x="31" y="255"/>
                    </a:cubicBezTo>
                    <a:cubicBezTo>
                      <a:pt x="54" y="231"/>
                      <a:pt x="78" y="208"/>
                      <a:pt x="101" y="186"/>
                    </a:cubicBezTo>
                    <a:cubicBezTo>
                      <a:pt x="113" y="176"/>
                      <a:pt x="124" y="167"/>
                      <a:pt x="136" y="156"/>
                    </a:cubicBezTo>
                    <a:cubicBezTo>
                      <a:pt x="148" y="146"/>
                      <a:pt x="159" y="137"/>
                      <a:pt x="171" y="126"/>
                    </a:cubicBezTo>
                    <a:cubicBezTo>
                      <a:pt x="193" y="110"/>
                      <a:pt x="217" y="97"/>
                      <a:pt x="241" y="86"/>
                    </a:cubicBezTo>
                    <a:cubicBezTo>
                      <a:pt x="266" y="74"/>
                      <a:pt x="290" y="64"/>
                      <a:pt x="317" y="54"/>
                    </a:cubicBezTo>
                    <a:cubicBezTo>
                      <a:pt x="325" y="51"/>
                      <a:pt x="334" y="46"/>
                      <a:pt x="344" y="43"/>
                    </a:cubicBezTo>
                    <a:cubicBezTo>
                      <a:pt x="354" y="40"/>
                      <a:pt x="363" y="36"/>
                      <a:pt x="373" y="35"/>
                    </a:cubicBezTo>
                    <a:lnTo>
                      <a:pt x="375" y="35"/>
                    </a:lnTo>
                    <a:lnTo>
                      <a:pt x="375" y="36"/>
                    </a:lnTo>
                    <a:cubicBezTo>
                      <a:pt x="375" y="38"/>
                      <a:pt x="375" y="38"/>
                      <a:pt x="375" y="39"/>
                    </a:cubicBezTo>
                    <a:cubicBezTo>
                      <a:pt x="375" y="45"/>
                      <a:pt x="375" y="49"/>
                      <a:pt x="373" y="55"/>
                    </a:cubicBezTo>
                    <a:cubicBezTo>
                      <a:pt x="372" y="64"/>
                      <a:pt x="369" y="72"/>
                      <a:pt x="366" y="81"/>
                    </a:cubicBezTo>
                    <a:cubicBezTo>
                      <a:pt x="363" y="90"/>
                      <a:pt x="360" y="99"/>
                      <a:pt x="356" y="106"/>
                    </a:cubicBezTo>
                    <a:cubicBezTo>
                      <a:pt x="343" y="132"/>
                      <a:pt x="325" y="157"/>
                      <a:pt x="308" y="179"/>
                    </a:cubicBezTo>
                    <a:cubicBezTo>
                      <a:pt x="299" y="189"/>
                      <a:pt x="290" y="199"/>
                      <a:pt x="282" y="208"/>
                    </a:cubicBezTo>
                    <a:cubicBezTo>
                      <a:pt x="276" y="215"/>
                      <a:pt x="268" y="221"/>
                      <a:pt x="263" y="227"/>
                    </a:cubicBezTo>
                    <a:cubicBezTo>
                      <a:pt x="254" y="231"/>
                      <a:pt x="250" y="244"/>
                      <a:pt x="255" y="252"/>
                    </a:cubicBezTo>
                    <a:cubicBezTo>
                      <a:pt x="259" y="261"/>
                      <a:pt x="271" y="263"/>
                      <a:pt x="280" y="259"/>
                    </a:cubicBezTo>
                    <a:cubicBezTo>
                      <a:pt x="284" y="256"/>
                      <a:pt x="290" y="252"/>
                      <a:pt x="293" y="247"/>
                    </a:cubicBezTo>
                    <a:cubicBezTo>
                      <a:pt x="299" y="241"/>
                      <a:pt x="303" y="237"/>
                      <a:pt x="309" y="231"/>
                    </a:cubicBezTo>
                    <a:cubicBezTo>
                      <a:pt x="321" y="218"/>
                      <a:pt x="334" y="204"/>
                      <a:pt x="344" y="189"/>
                    </a:cubicBezTo>
                    <a:cubicBezTo>
                      <a:pt x="356" y="174"/>
                      <a:pt x="366" y="158"/>
                      <a:pt x="376" y="142"/>
                    </a:cubicBezTo>
                    <a:cubicBezTo>
                      <a:pt x="386" y="126"/>
                      <a:pt x="394" y="107"/>
                      <a:pt x="401" y="90"/>
                    </a:cubicBezTo>
                    <a:cubicBezTo>
                      <a:pt x="404" y="81"/>
                      <a:pt x="407" y="72"/>
                      <a:pt x="408" y="64"/>
                    </a:cubicBezTo>
                    <a:cubicBezTo>
                      <a:pt x="410" y="58"/>
                      <a:pt x="410" y="52"/>
                      <a:pt x="411" y="46"/>
                    </a:cubicBezTo>
                    <a:cubicBezTo>
                      <a:pt x="411" y="42"/>
                      <a:pt x="411" y="38"/>
                      <a:pt x="411" y="35"/>
                    </a:cubicBezTo>
                    <a:cubicBezTo>
                      <a:pt x="410" y="27"/>
                      <a:pt x="407" y="20"/>
                      <a:pt x="404" y="14"/>
                    </a:cubicBezTo>
                    <a:moveTo>
                      <a:pt x="372" y="33"/>
                    </a:moveTo>
                    <a:cubicBezTo>
                      <a:pt x="372" y="32"/>
                      <a:pt x="370" y="32"/>
                      <a:pt x="37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9" name="Google Shape;8159;p28"/>
              <p:cNvSpPr/>
              <p:nvPr/>
            </p:nvSpPr>
            <p:spPr>
              <a:xfrm>
                <a:off x="8464255" y="4181525"/>
                <a:ext cx="871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77" extrusionOk="0">
                    <a:moveTo>
                      <a:pt x="231" y="251"/>
                    </a:moveTo>
                    <a:cubicBezTo>
                      <a:pt x="228" y="234"/>
                      <a:pt x="223" y="215"/>
                      <a:pt x="219" y="197"/>
                    </a:cubicBezTo>
                    <a:cubicBezTo>
                      <a:pt x="213" y="179"/>
                      <a:pt x="206" y="158"/>
                      <a:pt x="199" y="139"/>
                    </a:cubicBezTo>
                    <a:cubicBezTo>
                      <a:pt x="191" y="122"/>
                      <a:pt x="183" y="106"/>
                      <a:pt x="175" y="90"/>
                    </a:cubicBezTo>
                    <a:cubicBezTo>
                      <a:pt x="168" y="72"/>
                      <a:pt x="159" y="56"/>
                      <a:pt x="151" y="40"/>
                    </a:cubicBezTo>
                    <a:cubicBezTo>
                      <a:pt x="149" y="36"/>
                      <a:pt x="146" y="31"/>
                      <a:pt x="145" y="28"/>
                    </a:cubicBezTo>
                    <a:cubicBezTo>
                      <a:pt x="142" y="23"/>
                      <a:pt x="137" y="17"/>
                      <a:pt x="133" y="11"/>
                    </a:cubicBezTo>
                    <a:cubicBezTo>
                      <a:pt x="132" y="10"/>
                      <a:pt x="130" y="8"/>
                      <a:pt x="129" y="7"/>
                    </a:cubicBezTo>
                    <a:cubicBezTo>
                      <a:pt x="126" y="4"/>
                      <a:pt x="123" y="2"/>
                      <a:pt x="118" y="1"/>
                    </a:cubicBezTo>
                    <a:cubicBezTo>
                      <a:pt x="111" y="-2"/>
                      <a:pt x="102" y="1"/>
                      <a:pt x="97" y="5"/>
                    </a:cubicBezTo>
                    <a:cubicBezTo>
                      <a:pt x="91" y="10"/>
                      <a:pt x="88" y="15"/>
                      <a:pt x="85" y="23"/>
                    </a:cubicBezTo>
                    <a:cubicBezTo>
                      <a:pt x="76" y="40"/>
                      <a:pt x="69" y="59"/>
                      <a:pt x="62" y="78"/>
                    </a:cubicBezTo>
                    <a:cubicBezTo>
                      <a:pt x="54" y="96"/>
                      <a:pt x="49" y="113"/>
                      <a:pt x="41" y="132"/>
                    </a:cubicBezTo>
                    <a:cubicBezTo>
                      <a:pt x="35" y="149"/>
                      <a:pt x="30" y="167"/>
                      <a:pt x="25" y="186"/>
                    </a:cubicBezTo>
                    <a:cubicBezTo>
                      <a:pt x="16" y="219"/>
                      <a:pt x="9" y="253"/>
                      <a:pt x="2" y="286"/>
                    </a:cubicBezTo>
                    <a:cubicBezTo>
                      <a:pt x="0" y="291"/>
                      <a:pt x="0" y="295"/>
                      <a:pt x="3" y="301"/>
                    </a:cubicBezTo>
                    <a:cubicBezTo>
                      <a:pt x="6" y="305"/>
                      <a:pt x="9" y="308"/>
                      <a:pt x="14" y="310"/>
                    </a:cubicBezTo>
                    <a:cubicBezTo>
                      <a:pt x="18" y="311"/>
                      <a:pt x="24" y="311"/>
                      <a:pt x="28" y="308"/>
                    </a:cubicBezTo>
                    <a:cubicBezTo>
                      <a:pt x="33" y="307"/>
                      <a:pt x="35" y="302"/>
                      <a:pt x="37" y="298"/>
                    </a:cubicBezTo>
                    <a:cubicBezTo>
                      <a:pt x="46" y="257"/>
                      <a:pt x="54" y="216"/>
                      <a:pt x="66" y="176"/>
                    </a:cubicBezTo>
                    <a:cubicBezTo>
                      <a:pt x="70" y="158"/>
                      <a:pt x="78" y="141"/>
                      <a:pt x="85" y="123"/>
                    </a:cubicBezTo>
                    <a:cubicBezTo>
                      <a:pt x="92" y="106"/>
                      <a:pt x="98" y="87"/>
                      <a:pt x="105" y="69"/>
                    </a:cubicBezTo>
                    <a:cubicBezTo>
                      <a:pt x="107" y="63"/>
                      <a:pt x="110" y="59"/>
                      <a:pt x="113" y="55"/>
                    </a:cubicBezTo>
                    <a:cubicBezTo>
                      <a:pt x="113" y="53"/>
                      <a:pt x="114" y="53"/>
                      <a:pt x="114" y="52"/>
                    </a:cubicBezTo>
                    <a:cubicBezTo>
                      <a:pt x="117" y="58"/>
                      <a:pt x="120" y="63"/>
                      <a:pt x="123" y="69"/>
                    </a:cubicBezTo>
                    <a:cubicBezTo>
                      <a:pt x="129" y="79"/>
                      <a:pt x="135" y="90"/>
                      <a:pt x="139" y="101"/>
                    </a:cubicBezTo>
                    <a:cubicBezTo>
                      <a:pt x="143" y="112"/>
                      <a:pt x="148" y="122"/>
                      <a:pt x="153" y="133"/>
                    </a:cubicBezTo>
                    <a:cubicBezTo>
                      <a:pt x="159" y="145"/>
                      <a:pt x="164" y="157"/>
                      <a:pt x="169" y="168"/>
                    </a:cubicBezTo>
                    <a:cubicBezTo>
                      <a:pt x="178" y="192"/>
                      <a:pt x="185" y="216"/>
                      <a:pt x="191" y="241"/>
                    </a:cubicBezTo>
                    <a:cubicBezTo>
                      <a:pt x="197" y="266"/>
                      <a:pt x="202" y="291"/>
                      <a:pt x="204" y="316"/>
                    </a:cubicBezTo>
                    <a:cubicBezTo>
                      <a:pt x="206" y="337"/>
                      <a:pt x="206" y="358"/>
                      <a:pt x="204" y="380"/>
                    </a:cubicBezTo>
                    <a:cubicBezTo>
                      <a:pt x="203" y="397"/>
                      <a:pt x="202" y="415"/>
                      <a:pt x="199" y="432"/>
                    </a:cubicBezTo>
                    <a:cubicBezTo>
                      <a:pt x="197" y="439"/>
                      <a:pt x="196" y="445"/>
                      <a:pt x="194" y="452"/>
                    </a:cubicBezTo>
                    <a:cubicBezTo>
                      <a:pt x="191" y="463"/>
                      <a:pt x="196" y="473"/>
                      <a:pt x="206" y="476"/>
                    </a:cubicBezTo>
                    <a:cubicBezTo>
                      <a:pt x="215" y="479"/>
                      <a:pt x="226" y="473"/>
                      <a:pt x="229" y="464"/>
                    </a:cubicBezTo>
                    <a:cubicBezTo>
                      <a:pt x="231" y="457"/>
                      <a:pt x="232" y="451"/>
                      <a:pt x="234" y="444"/>
                    </a:cubicBezTo>
                    <a:cubicBezTo>
                      <a:pt x="235" y="435"/>
                      <a:pt x="236" y="426"/>
                      <a:pt x="238" y="416"/>
                    </a:cubicBezTo>
                    <a:cubicBezTo>
                      <a:pt x="239" y="400"/>
                      <a:pt x="241" y="385"/>
                      <a:pt x="242" y="369"/>
                    </a:cubicBezTo>
                    <a:cubicBezTo>
                      <a:pt x="244" y="350"/>
                      <a:pt x="242" y="330"/>
                      <a:pt x="241" y="311"/>
                    </a:cubicBezTo>
                    <a:cubicBezTo>
                      <a:pt x="241" y="305"/>
                      <a:pt x="239" y="299"/>
                      <a:pt x="239" y="294"/>
                    </a:cubicBezTo>
                    <a:cubicBezTo>
                      <a:pt x="235" y="276"/>
                      <a:pt x="234" y="265"/>
                      <a:pt x="231" y="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0" name="Google Shape;8160;p28"/>
              <p:cNvSpPr/>
              <p:nvPr/>
            </p:nvSpPr>
            <p:spPr>
              <a:xfrm>
                <a:off x="8539135" y="4213925"/>
                <a:ext cx="15768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4" extrusionOk="0">
                    <a:moveTo>
                      <a:pt x="432" y="7"/>
                    </a:moveTo>
                    <a:cubicBezTo>
                      <a:pt x="429" y="4"/>
                      <a:pt x="426" y="3"/>
                      <a:pt x="423" y="1"/>
                    </a:cubicBezTo>
                    <a:cubicBezTo>
                      <a:pt x="420" y="0"/>
                      <a:pt x="416" y="0"/>
                      <a:pt x="413" y="0"/>
                    </a:cubicBezTo>
                    <a:cubicBezTo>
                      <a:pt x="409" y="0"/>
                      <a:pt x="404" y="1"/>
                      <a:pt x="400" y="1"/>
                    </a:cubicBezTo>
                    <a:cubicBezTo>
                      <a:pt x="362" y="10"/>
                      <a:pt x="324" y="22"/>
                      <a:pt x="288" y="36"/>
                    </a:cubicBezTo>
                    <a:cubicBezTo>
                      <a:pt x="253" y="51"/>
                      <a:pt x="218" y="65"/>
                      <a:pt x="186" y="86"/>
                    </a:cubicBezTo>
                    <a:cubicBezTo>
                      <a:pt x="170" y="96"/>
                      <a:pt x="152" y="107"/>
                      <a:pt x="136" y="119"/>
                    </a:cubicBezTo>
                    <a:cubicBezTo>
                      <a:pt x="120" y="131"/>
                      <a:pt x="103" y="142"/>
                      <a:pt x="90" y="157"/>
                    </a:cubicBezTo>
                    <a:cubicBezTo>
                      <a:pt x="81" y="164"/>
                      <a:pt x="73" y="173"/>
                      <a:pt x="66" y="182"/>
                    </a:cubicBezTo>
                    <a:cubicBezTo>
                      <a:pt x="58" y="191"/>
                      <a:pt x="51" y="201"/>
                      <a:pt x="45" y="209"/>
                    </a:cubicBezTo>
                    <a:cubicBezTo>
                      <a:pt x="29" y="227"/>
                      <a:pt x="17" y="247"/>
                      <a:pt x="4" y="266"/>
                    </a:cubicBezTo>
                    <a:cubicBezTo>
                      <a:pt x="-2" y="275"/>
                      <a:pt x="1" y="287"/>
                      <a:pt x="10" y="291"/>
                    </a:cubicBezTo>
                    <a:cubicBezTo>
                      <a:pt x="18" y="297"/>
                      <a:pt x="28" y="294"/>
                      <a:pt x="34" y="285"/>
                    </a:cubicBezTo>
                    <a:cubicBezTo>
                      <a:pt x="40" y="275"/>
                      <a:pt x="47" y="266"/>
                      <a:pt x="53" y="256"/>
                    </a:cubicBezTo>
                    <a:cubicBezTo>
                      <a:pt x="58" y="249"/>
                      <a:pt x="63" y="243"/>
                      <a:pt x="69" y="236"/>
                    </a:cubicBezTo>
                    <a:cubicBezTo>
                      <a:pt x="78" y="224"/>
                      <a:pt x="88" y="211"/>
                      <a:pt x="98" y="199"/>
                    </a:cubicBezTo>
                    <a:cubicBezTo>
                      <a:pt x="103" y="195"/>
                      <a:pt x="107" y="191"/>
                      <a:pt x="112" y="185"/>
                    </a:cubicBezTo>
                    <a:cubicBezTo>
                      <a:pt x="116" y="180"/>
                      <a:pt x="122" y="176"/>
                      <a:pt x="128" y="170"/>
                    </a:cubicBezTo>
                    <a:cubicBezTo>
                      <a:pt x="136" y="163"/>
                      <a:pt x="146" y="156"/>
                      <a:pt x="155" y="148"/>
                    </a:cubicBezTo>
                    <a:cubicBezTo>
                      <a:pt x="167" y="140"/>
                      <a:pt x="180" y="131"/>
                      <a:pt x="192" y="124"/>
                    </a:cubicBezTo>
                    <a:cubicBezTo>
                      <a:pt x="205" y="115"/>
                      <a:pt x="219" y="106"/>
                      <a:pt x="234" y="99"/>
                    </a:cubicBezTo>
                    <a:cubicBezTo>
                      <a:pt x="262" y="84"/>
                      <a:pt x="292" y="73"/>
                      <a:pt x="321" y="61"/>
                    </a:cubicBezTo>
                    <a:cubicBezTo>
                      <a:pt x="336" y="55"/>
                      <a:pt x="352" y="51"/>
                      <a:pt x="366" y="46"/>
                    </a:cubicBezTo>
                    <a:cubicBezTo>
                      <a:pt x="374" y="43"/>
                      <a:pt x="383" y="42"/>
                      <a:pt x="390" y="40"/>
                    </a:cubicBezTo>
                    <a:cubicBezTo>
                      <a:pt x="393" y="39"/>
                      <a:pt x="397" y="39"/>
                      <a:pt x="400" y="38"/>
                    </a:cubicBezTo>
                    <a:cubicBezTo>
                      <a:pt x="396" y="58"/>
                      <a:pt x="387" y="77"/>
                      <a:pt x="378" y="97"/>
                    </a:cubicBezTo>
                    <a:cubicBezTo>
                      <a:pt x="374" y="106"/>
                      <a:pt x="369" y="115"/>
                      <a:pt x="365" y="122"/>
                    </a:cubicBezTo>
                    <a:cubicBezTo>
                      <a:pt x="359" y="131"/>
                      <a:pt x="353" y="140"/>
                      <a:pt x="348" y="148"/>
                    </a:cubicBezTo>
                    <a:cubicBezTo>
                      <a:pt x="337" y="163"/>
                      <a:pt x="326" y="179"/>
                      <a:pt x="314" y="192"/>
                    </a:cubicBezTo>
                    <a:cubicBezTo>
                      <a:pt x="308" y="199"/>
                      <a:pt x="302" y="207"/>
                      <a:pt x="295" y="214"/>
                    </a:cubicBezTo>
                    <a:cubicBezTo>
                      <a:pt x="288" y="221"/>
                      <a:pt x="281" y="227"/>
                      <a:pt x="272" y="233"/>
                    </a:cubicBezTo>
                    <a:cubicBezTo>
                      <a:pt x="260" y="242"/>
                      <a:pt x="248" y="249"/>
                      <a:pt x="235" y="253"/>
                    </a:cubicBezTo>
                    <a:lnTo>
                      <a:pt x="234" y="253"/>
                    </a:lnTo>
                    <a:cubicBezTo>
                      <a:pt x="224" y="256"/>
                      <a:pt x="218" y="265"/>
                      <a:pt x="221" y="275"/>
                    </a:cubicBezTo>
                    <a:cubicBezTo>
                      <a:pt x="224" y="285"/>
                      <a:pt x="232" y="291"/>
                      <a:pt x="243" y="288"/>
                    </a:cubicBezTo>
                    <a:cubicBezTo>
                      <a:pt x="253" y="285"/>
                      <a:pt x="263" y="281"/>
                      <a:pt x="272" y="275"/>
                    </a:cubicBezTo>
                    <a:cubicBezTo>
                      <a:pt x="281" y="269"/>
                      <a:pt x="289" y="263"/>
                      <a:pt x="298" y="258"/>
                    </a:cubicBezTo>
                    <a:cubicBezTo>
                      <a:pt x="313" y="247"/>
                      <a:pt x="324" y="234"/>
                      <a:pt x="336" y="221"/>
                    </a:cubicBezTo>
                    <a:cubicBezTo>
                      <a:pt x="349" y="207"/>
                      <a:pt x="361" y="191"/>
                      <a:pt x="372" y="175"/>
                    </a:cubicBezTo>
                    <a:cubicBezTo>
                      <a:pt x="378" y="166"/>
                      <a:pt x="384" y="158"/>
                      <a:pt x="390" y="150"/>
                    </a:cubicBezTo>
                    <a:cubicBezTo>
                      <a:pt x="396" y="142"/>
                      <a:pt x="400" y="134"/>
                      <a:pt x="404" y="125"/>
                    </a:cubicBezTo>
                    <a:cubicBezTo>
                      <a:pt x="413" y="107"/>
                      <a:pt x="422" y="89"/>
                      <a:pt x="428" y="70"/>
                    </a:cubicBezTo>
                    <a:cubicBezTo>
                      <a:pt x="431" y="61"/>
                      <a:pt x="434" y="51"/>
                      <a:pt x="435" y="42"/>
                    </a:cubicBezTo>
                    <a:cubicBezTo>
                      <a:pt x="436" y="36"/>
                      <a:pt x="438" y="30"/>
                      <a:pt x="438" y="24"/>
                    </a:cubicBezTo>
                    <a:cubicBezTo>
                      <a:pt x="438" y="23"/>
                      <a:pt x="438" y="22"/>
                      <a:pt x="438" y="20"/>
                    </a:cubicBezTo>
                    <a:cubicBezTo>
                      <a:pt x="436" y="16"/>
                      <a:pt x="435" y="10"/>
                      <a:pt x="432" y="7"/>
                    </a:cubicBezTo>
                    <a:moveTo>
                      <a:pt x="237" y="253"/>
                    </a:moveTo>
                    <a:lnTo>
                      <a:pt x="237" y="2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1" name="Google Shape;8161;p28"/>
              <p:cNvSpPr/>
              <p:nvPr/>
            </p:nvSpPr>
            <p:spPr>
              <a:xfrm>
                <a:off x="8514655" y="4106285"/>
                <a:ext cx="8712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48" extrusionOk="0">
                    <a:moveTo>
                      <a:pt x="235" y="274"/>
                    </a:moveTo>
                    <a:cubicBezTo>
                      <a:pt x="232" y="255"/>
                      <a:pt x="229" y="237"/>
                      <a:pt x="223" y="220"/>
                    </a:cubicBezTo>
                    <a:cubicBezTo>
                      <a:pt x="214" y="184"/>
                      <a:pt x="200" y="149"/>
                      <a:pt x="187" y="114"/>
                    </a:cubicBezTo>
                    <a:cubicBezTo>
                      <a:pt x="182" y="103"/>
                      <a:pt x="179" y="94"/>
                      <a:pt x="175" y="85"/>
                    </a:cubicBezTo>
                    <a:cubicBezTo>
                      <a:pt x="170" y="77"/>
                      <a:pt x="166" y="68"/>
                      <a:pt x="162" y="61"/>
                    </a:cubicBezTo>
                    <a:cubicBezTo>
                      <a:pt x="158" y="54"/>
                      <a:pt x="153" y="45"/>
                      <a:pt x="149" y="38"/>
                    </a:cubicBezTo>
                    <a:cubicBezTo>
                      <a:pt x="143" y="29"/>
                      <a:pt x="137" y="20"/>
                      <a:pt x="129" y="13"/>
                    </a:cubicBezTo>
                    <a:cubicBezTo>
                      <a:pt x="120" y="6"/>
                      <a:pt x="111" y="0"/>
                      <a:pt x="101" y="0"/>
                    </a:cubicBezTo>
                    <a:cubicBezTo>
                      <a:pt x="96" y="0"/>
                      <a:pt x="92" y="1"/>
                      <a:pt x="89" y="3"/>
                    </a:cubicBezTo>
                    <a:cubicBezTo>
                      <a:pt x="86" y="4"/>
                      <a:pt x="83" y="6"/>
                      <a:pt x="82" y="9"/>
                    </a:cubicBezTo>
                    <a:cubicBezTo>
                      <a:pt x="78" y="12"/>
                      <a:pt x="75" y="18"/>
                      <a:pt x="73" y="22"/>
                    </a:cubicBezTo>
                    <a:cubicBezTo>
                      <a:pt x="69" y="31"/>
                      <a:pt x="64" y="41"/>
                      <a:pt x="60" y="50"/>
                    </a:cubicBezTo>
                    <a:cubicBezTo>
                      <a:pt x="53" y="67"/>
                      <a:pt x="45" y="85"/>
                      <a:pt x="38" y="102"/>
                    </a:cubicBezTo>
                    <a:cubicBezTo>
                      <a:pt x="24" y="138"/>
                      <a:pt x="15" y="176"/>
                      <a:pt x="8" y="214"/>
                    </a:cubicBezTo>
                    <a:cubicBezTo>
                      <a:pt x="6" y="226"/>
                      <a:pt x="3" y="237"/>
                      <a:pt x="3" y="249"/>
                    </a:cubicBezTo>
                    <a:cubicBezTo>
                      <a:pt x="3" y="255"/>
                      <a:pt x="2" y="261"/>
                      <a:pt x="2" y="267"/>
                    </a:cubicBezTo>
                    <a:cubicBezTo>
                      <a:pt x="2" y="275"/>
                      <a:pt x="0" y="284"/>
                      <a:pt x="0" y="291"/>
                    </a:cubicBezTo>
                    <a:cubicBezTo>
                      <a:pt x="0" y="302"/>
                      <a:pt x="8" y="310"/>
                      <a:pt x="18" y="310"/>
                    </a:cubicBezTo>
                    <a:cubicBezTo>
                      <a:pt x="28" y="310"/>
                      <a:pt x="37" y="303"/>
                      <a:pt x="37" y="293"/>
                    </a:cubicBezTo>
                    <a:cubicBezTo>
                      <a:pt x="37" y="284"/>
                      <a:pt x="37" y="275"/>
                      <a:pt x="38" y="268"/>
                    </a:cubicBezTo>
                    <a:cubicBezTo>
                      <a:pt x="38" y="261"/>
                      <a:pt x="40" y="254"/>
                      <a:pt x="40" y="248"/>
                    </a:cubicBezTo>
                    <a:cubicBezTo>
                      <a:pt x="41" y="236"/>
                      <a:pt x="43" y="224"/>
                      <a:pt x="44" y="214"/>
                    </a:cubicBezTo>
                    <a:cubicBezTo>
                      <a:pt x="50" y="184"/>
                      <a:pt x="57" y="154"/>
                      <a:pt x="67" y="127"/>
                    </a:cubicBezTo>
                    <a:cubicBezTo>
                      <a:pt x="72" y="114"/>
                      <a:pt x="77" y="99"/>
                      <a:pt x="83" y="86"/>
                    </a:cubicBezTo>
                    <a:cubicBezTo>
                      <a:pt x="88" y="73"/>
                      <a:pt x="93" y="61"/>
                      <a:pt x="99" y="50"/>
                    </a:cubicBezTo>
                    <a:cubicBezTo>
                      <a:pt x="100" y="47"/>
                      <a:pt x="102" y="44"/>
                      <a:pt x="104" y="42"/>
                    </a:cubicBezTo>
                    <a:lnTo>
                      <a:pt x="104" y="42"/>
                    </a:lnTo>
                    <a:cubicBezTo>
                      <a:pt x="108" y="45"/>
                      <a:pt x="111" y="50"/>
                      <a:pt x="114" y="54"/>
                    </a:cubicBezTo>
                    <a:cubicBezTo>
                      <a:pt x="121" y="66"/>
                      <a:pt x="129" y="77"/>
                      <a:pt x="134" y="89"/>
                    </a:cubicBezTo>
                    <a:cubicBezTo>
                      <a:pt x="137" y="96"/>
                      <a:pt x="142" y="102"/>
                      <a:pt x="145" y="109"/>
                    </a:cubicBezTo>
                    <a:cubicBezTo>
                      <a:pt x="147" y="115"/>
                      <a:pt x="150" y="122"/>
                      <a:pt x="153" y="130"/>
                    </a:cubicBezTo>
                    <a:cubicBezTo>
                      <a:pt x="165" y="160"/>
                      <a:pt x="177" y="191"/>
                      <a:pt x="185" y="223"/>
                    </a:cubicBezTo>
                    <a:cubicBezTo>
                      <a:pt x="190" y="239"/>
                      <a:pt x="194" y="256"/>
                      <a:pt x="197" y="272"/>
                    </a:cubicBezTo>
                    <a:cubicBezTo>
                      <a:pt x="200" y="288"/>
                      <a:pt x="203" y="303"/>
                      <a:pt x="204" y="319"/>
                    </a:cubicBezTo>
                    <a:cubicBezTo>
                      <a:pt x="206" y="332"/>
                      <a:pt x="206" y="345"/>
                      <a:pt x="206" y="358"/>
                    </a:cubicBezTo>
                    <a:cubicBezTo>
                      <a:pt x="206" y="372"/>
                      <a:pt x="206" y="385"/>
                      <a:pt x="203" y="398"/>
                    </a:cubicBezTo>
                    <a:cubicBezTo>
                      <a:pt x="201" y="406"/>
                      <a:pt x="198" y="415"/>
                      <a:pt x="196" y="424"/>
                    </a:cubicBezTo>
                    <a:cubicBezTo>
                      <a:pt x="193" y="433"/>
                      <a:pt x="198" y="444"/>
                      <a:pt x="207" y="447"/>
                    </a:cubicBezTo>
                    <a:cubicBezTo>
                      <a:pt x="217" y="450"/>
                      <a:pt x="226" y="444"/>
                      <a:pt x="231" y="436"/>
                    </a:cubicBezTo>
                    <a:cubicBezTo>
                      <a:pt x="236" y="421"/>
                      <a:pt x="239" y="406"/>
                      <a:pt x="241" y="390"/>
                    </a:cubicBezTo>
                    <a:cubicBezTo>
                      <a:pt x="242" y="382"/>
                      <a:pt x="242" y="373"/>
                      <a:pt x="242" y="364"/>
                    </a:cubicBezTo>
                    <a:cubicBezTo>
                      <a:pt x="242" y="356"/>
                      <a:pt x="242" y="347"/>
                      <a:pt x="242" y="338"/>
                    </a:cubicBezTo>
                    <a:cubicBezTo>
                      <a:pt x="242" y="325"/>
                      <a:pt x="241" y="313"/>
                      <a:pt x="239" y="300"/>
                    </a:cubicBezTo>
                    <a:cubicBezTo>
                      <a:pt x="236" y="287"/>
                      <a:pt x="235" y="280"/>
                      <a:pt x="235" y="274"/>
                    </a:cubicBezTo>
                    <a:moveTo>
                      <a:pt x="101" y="35"/>
                    </a:moveTo>
                    <a:cubicBezTo>
                      <a:pt x="99" y="35"/>
                      <a:pt x="99" y="35"/>
                      <a:pt x="101" y="35"/>
                    </a:cubicBezTo>
                    <a:moveTo>
                      <a:pt x="44" y="207"/>
                    </a:moveTo>
                    <a:lnTo>
                      <a:pt x="44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2" name="Google Shape;8162;p28"/>
              <p:cNvSpPr/>
              <p:nvPr/>
            </p:nvSpPr>
            <p:spPr>
              <a:xfrm>
                <a:off x="8589175" y="4123565"/>
                <a:ext cx="14544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9" extrusionOk="0">
                    <a:moveTo>
                      <a:pt x="404" y="34"/>
                    </a:moveTo>
                    <a:cubicBezTo>
                      <a:pt x="402" y="28"/>
                      <a:pt x="401" y="23"/>
                      <a:pt x="398" y="19"/>
                    </a:cubicBezTo>
                    <a:cubicBezTo>
                      <a:pt x="392" y="7"/>
                      <a:pt x="380" y="0"/>
                      <a:pt x="366" y="0"/>
                    </a:cubicBezTo>
                    <a:cubicBezTo>
                      <a:pt x="356" y="2"/>
                      <a:pt x="345" y="3"/>
                      <a:pt x="337" y="6"/>
                    </a:cubicBezTo>
                    <a:cubicBezTo>
                      <a:pt x="318" y="12"/>
                      <a:pt x="300" y="18"/>
                      <a:pt x="283" y="26"/>
                    </a:cubicBezTo>
                    <a:cubicBezTo>
                      <a:pt x="265" y="34"/>
                      <a:pt x="246" y="41"/>
                      <a:pt x="230" y="50"/>
                    </a:cubicBezTo>
                    <a:cubicBezTo>
                      <a:pt x="213" y="58"/>
                      <a:pt x="197" y="67"/>
                      <a:pt x="181" y="77"/>
                    </a:cubicBezTo>
                    <a:cubicBezTo>
                      <a:pt x="163" y="89"/>
                      <a:pt x="147" y="101"/>
                      <a:pt x="130" y="114"/>
                    </a:cubicBezTo>
                    <a:cubicBezTo>
                      <a:pt x="115" y="125"/>
                      <a:pt x="101" y="137"/>
                      <a:pt x="88" y="149"/>
                    </a:cubicBezTo>
                    <a:cubicBezTo>
                      <a:pt x="73" y="160"/>
                      <a:pt x="58" y="174"/>
                      <a:pt x="45" y="187"/>
                    </a:cubicBezTo>
                    <a:cubicBezTo>
                      <a:pt x="32" y="201"/>
                      <a:pt x="19" y="213"/>
                      <a:pt x="6" y="226"/>
                    </a:cubicBezTo>
                    <a:cubicBezTo>
                      <a:pt x="-1" y="233"/>
                      <a:pt x="-1" y="245"/>
                      <a:pt x="5" y="252"/>
                    </a:cubicBezTo>
                    <a:cubicBezTo>
                      <a:pt x="12" y="259"/>
                      <a:pt x="24" y="259"/>
                      <a:pt x="31" y="254"/>
                    </a:cubicBezTo>
                    <a:cubicBezTo>
                      <a:pt x="42" y="242"/>
                      <a:pt x="54" y="230"/>
                      <a:pt x="66" y="219"/>
                    </a:cubicBezTo>
                    <a:cubicBezTo>
                      <a:pt x="79" y="207"/>
                      <a:pt x="91" y="195"/>
                      <a:pt x="104" y="184"/>
                    </a:cubicBezTo>
                    <a:cubicBezTo>
                      <a:pt x="117" y="173"/>
                      <a:pt x="130" y="162"/>
                      <a:pt x="142" y="152"/>
                    </a:cubicBezTo>
                    <a:cubicBezTo>
                      <a:pt x="153" y="141"/>
                      <a:pt x="166" y="133"/>
                      <a:pt x="179" y="122"/>
                    </a:cubicBezTo>
                    <a:cubicBezTo>
                      <a:pt x="201" y="108"/>
                      <a:pt x="223" y="93"/>
                      <a:pt x="245" y="82"/>
                    </a:cubicBezTo>
                    <a:cubicBezTo>
                      <a:pt x="268" y="70"/>
                      <a:pt x="293" y="60"/>
                      <a:pt x="318" y="50"/>
                    </a:cubicBezTo>
                    <a:cubicBezTo>
                      <a:pt x="334" y="44"/>
                      <a:pt x="350" y="38"/>
                      <a:pt x="367" y="35"/>
                    </a:cubicBezTo>
                    <a:cubicBezTo>
                      <a:pt x="367" y="35"/>
                      <a:pt x="369" y="37"/>
                      <a:pt x="369" y="38"/>
                    </a:cubicBezTo>
                    <a:cubicBezTo>
                      <a:pt x="369" y="38"/>
                      <a:pt x="369" y="39"/>
                      <a:pt x="369" y="41"/>
                    </a:cubicBezTo>
                    <a:cubicBezTo>
                      <a:pt x="369" y="44"/>
                      <a:pt x="369" y="47"/>
                      <a:pt x="369" y="51"/>
                    </a:cubicBezTo>
                    <a:cubicBezTo>
                      <a:pt x="369" y="54"/>
                      <a:pt x="369" y="57"/>
                      <a:pt x="367" y="60"/>
                    </a:cubicBezTo>
                    <a:cubicBezTo>
                      <a:pt x="367" y="63"/>
                      <a:pt x="366" y="66"/>
                      <a:pt x="366" y="69"/>
                    </a:cubicBezTo>
                    <a:cubicBezTo>
                      <a:pt x="362" y="90"/>
                      <a:pt x="354" y="111"/>
                      <a:pt x="344" y="131"/>
                    </a:cubicBezTo>
                    <a:cubicBezTo>
                      <a:pt x="331" y="157"/>
                      <a:pt x="315" y="184"/>
                      <a:pt x="296" y="207"/>
                    </a:cubicBezTo>
                    <a:cubicBezTo>
                      <a:pt x="289" y="216"/>
                      <a:pt x="280" y="226"/>
                      <a:pt x="271" y="233"/>
                    </a:cubicBezTo>
                    <a:cubicBezTo>
                      <a:pt x="267" y="238"/>
                      <a:pt x="262" y="242"/>
                      <a:pt x="257" y="245"/>
                    </a:cubicBezTo>
                    <a:cubicBezTo>
                      <a:pt x="252" y="248"/>
                      <a:pt x="248" y="252"/>
                      <a:pt x="244" y="257"/>
                    </a:cubicBezTo>
                    <a:cubicBezTo>
                      <a:pt x="236" y="262"/>
                      <a:pt x="236" y="275"/>
                      <a:pt x="242" y="283"/>
                    </a:cubicBezTo>
                    <a:cubicBezTo>
                      <a:pt x="245" y="286"/>
                      <a:pt x="249" y="289"/>
                      <a:pt x="255" y="289"/>
                    </a:cubicBezTo>
                    <a:cubicBezTo>
                      <a:pt x="260" y="289"/>
                      <a:pt x="264" y="287"/>
                      <a:pt x="268" y="284"/>
                    </a:cubicBezTo>
                    <a:cubicBezTo>
                      <a:pt x="274" y="280"/>
                      <a:pt x="280" y="274"/>
                      <a:pt x="286" y="270"/>
                    </a:cubicBezTo>
                    <a:cubicBezTo>
                      <a:pt x="292" y="264"/>
                      <a:pt x="299" y="258"/>
                      <a:pt x="305" y="252"/>
                    </a:cubicBezTo>
                    <a:cubicBezTo>
                      <a:pt x="318" y="239"/>
                      <a:pt x="329" y="226"/>
                      <a:pt x="340" y="210"/>
                    </a:cubicBezTo>
                    <a:cubicBezTo>
                      <a:pt x="350" y="195"/>
                      <a:pt x="360" y="179"/>
                      <a:pt x="369" y="163"/>
                    </a:cubicBezTo>
                    <a:cubicBezTo>
                      <a:pt x="378" y="146"/>
                      <a:pt x="386" y="128"/>
                      <a:pt x="392" y="109"/>
                    </a:cubicBezTo>
                    <a:cubicBezTo>
                      <a:pt x="395" y="101"/>
                      <a:pt x="398" y="93"/>
                      <a:pt x="399" y="85"/>
                    </a:cubicBezTo>
                    <a:cubicBezTo>
                      <a:pt x="402" y="73"/>
                      <a:pt x="404" y="63"/>
                      <a:pt x="404" y="51"/>
                    </a:cubicBezTo>
                    <a:cubicBezTo>
                      <a:pt x="405" y="45"/>
                      <a:pt x="404" y="39"/>
                      <a:pt x="404" y="34"/>
                    </a:cubicBezTo>
                    <a:moveTo>
                      <a:pt x="372" y="37"/>
                    </a:moveTo>
                    <a:cubicBezTo>
                      <a:pt x="370" y="37"/>
                      <a:pt x="370" y="35"/>
                      <a:pt x="372" y="37"/>
                    </a:cubicBezTo>
                    <a:moveTo>
                      <a:pt x="367" y="37"/>
                    </a:moveTo>
                    <a:lnTo>
                      <a:pt x="367" y="37"/>
                    </a:lnTo>
                    <a:moveTo>
                      <a:pt x="366" y="35"/>
                    </a:moveTo>
                    <a:lnTo>
                      <a:pt x="366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3" name="Google Shape;8163;p28"/>
              <p:cNvSpPr/>
              <p:nvPr/>
            </p:nvSpPr>
            <p:spPr>
              <a:xfrm>
                <a:off x="8560375" y="4013045"/>
                <a:ext cx="88200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450" extrusionOk="0">
                    <a:moveTo>
                      <a:pt x="238" y="212"/>
                    </a:moveTo>
                    <a:cubicBezTo>
                      <a:pt x="235" y="193"/>
                      <a:pt x="232" y="175"/>
                      <a:pt x="227" y="156"/>
                    </a:cubicBezTo>
                    <a:cubicBezTo>
                      <a:pt x="223" y="137"/>
                      <a:pt x="220" y="119"/>
                      <a:pt x="214" y="100"/>
                    </a:cubicBezTo>
                    <a:cubicBezTo>
                      <a:pt x="211" y="91"/>
                      <a:pt x="208" y="81"/>
                      <a:pt x="204" y="73"/>
                    </a:cubicBezTo>
                    <a:cubicBezTo>
                      <a:pt x="200" y="64"/>
                      <a:pt x="195" y="54"/>
                      <a:pt x="191" y="45"/>
                    </a:cubicBezTo>
                    <a:cubicBezTo>
                      <a:pt x="188" y="40"/>
                      <a:pt x="185" y="37"/>
                      <a:pt x="182" y="32"/>
                    </a:cubicBezTo>
                    <a:cubicBezTo>
                      <a:pt x="179" y="28"/>
                      <a:pt x="176" y="24"/>
                      <a:pt x="173" y="20"/>
                    </a:cubicBezTo>
                    <a:cubicBezTo>
                      <a:pt x="168" y="14"/>
                      <a:pt x="162" y="7"/>
                      <a:pt x="153" y="4"/>
                    </a:cubicBezTo>
                    <a:cubicBezTo>
                      <a:pt x="147" y="1"/>
                      <a:pt x="138" y="-2"/>
                      <a:pt x="131" y="0"/>
                    </a:cubicBezTo>
                    <a:cubicBezTo>
                      <a:pt x="125" y="1"/>
                      <a:pt x="120" y="4"/>
                      <a:pt x="115" y="10"/>
                    </a:cubicBezTo>
                    <a:cubicBezTo>
                      <a:pt x="108" y="17"/>
                      <a:pt x="102" y="26"/>
                      <a:pt x="98" y="33"/>
                    </a:cubicBezTo>
                    <a:cubicBezTo>
                      <a:pt x="92" y="40"/>
                      <a:pt x="87" y="49"/>
                      <a:pt x="83" y="58"/>
                    </a:cubicBezTo>
                    <a:cubicBezTo>
                      <a:pt x="73" y="75"/>
                      <a:pt x="66" y="94"/>
                      <a:pt x="58" y="113"/>
                    </a:cubicBezTo>
                    <a:cubicBezTo>
                      <a:pt x="44" y="148"/>
                      <a:pt x="32" y="185"/>
                      <a:pt x="22" y="221"/>
                    </a:cubicBezTo>
                    <a:cubicBezTo>
                      <a:pt x="13" y="249"/>
                      <a:pt x="7" y="278"/>
                      <a:pt x="2" y="306"/>
                    </a:cubicBezTo>
                    <a:cubicBezTo>
                      <a:pt x="0" y="310"/>
                      <a:pt x="0" y="314"/>
                      <a:pt x="3" y="320"/>
                    </a:cubicBezTo>
                    <a:cubicBezTo>
                      <a:pt x="6" y="325"/>
                      <a:pt x="9" y="327"/>
                      <a:pt x="13" y="329"/>
                    </a:cubicBezTo>
                    <a:cubicBezTo>
                      <a:pt x="18" y="330"/>
                      <a:pt x="23" y="330"/>
                      <a:pt x="28" y="327"/>
                    </a:cubicBezTo>
                    <a:cubicBezTo>
                      <a:pt x="32" y="326"/>
                      <a:pt x="35" y="322"/>
                      <a:pt x="37" y="317"/>
                    </a:cubicBezTo>
                    <a:cubicBezTo>
                      <a:pt x="53" y="242"/>
                      <a:pt x="74" y="167"/>
                      <a:pt x="105" y="97"/>
                    </a:cubicBezTo>
                    <a:cubicBezTo>
                      <a:pt x="115" y="77"/>
                      <a:pt x="125" y="57"/>
                      <a:pt x="140" y="39"/>
                    </a:cubicBezTo>
                    <a:lnTo>
                      <a:pt x="140" y="39"/>
                    </a:lnTo>
                    <a:cubicBezTo>
                      <a:pt x="146" y="43"/>
                      <a:pt x="150" y="49"/>
                      <a:pt x="153" y="55"/>
                    </a:cubicBezTo>
                    <a:cubicBezTo>
                      <a:pt x="157" y="62"/>
                      <a:pt x="162" y="68"/>
                      <a:pt x="165" y="75"/>
                    </a:cubicBezTo>
                    <a:cubicBezTo>
                      <a:pt x="168" y="81"/>
                      <a:pt x="170" y="89"/>
                      <a:pt x="173" y="94"/>
                    </a:cubicBezTo>
                    <a:cubicBezTo>
                      <a:pt x="175" y="100"/>
                      <a:pt x="178" y="108"/>
                      <a:pt x="179" y="113"/>
                    </a:cubicBezTo>
                    <a:cubicBezTo>
                      <a:pt x="181" y="121"/>
                      <a:pt x="184" y="128"/>
                      <a:pt x="185" y="135"/>
                    </a:cubicBezTo>
                    <a:cubicBezTo>
                      <a:pt x="188" y="148"/>
                      <a:pt x="191" y="163"/>
                      <a:pt x="194" y="176"/>
                    </a:cubicBezTo>
                    <a:cubicBezTo>
                      <a:pt x="200" y="204"/>
                      <a:pt x="204" y="231"/>
                      <a:pt x="207" y="260"/>
                    </a:cubicBezTo>
                    <a:cubicBezTo>
                      <a:pt x="211" y="306"/>
                      <a:pt x="208" y="349"/>
                      <a:pt x="201" y="395"/>
                    </a:cubicBezTo>
                    <a:cubicBezTo>
                      <a:pt x="200" y="399"/>
                      <a:pt x="199" y="405"/>
                      <a:pt x="198" y="409"/>
                    </a:cubicBezTo>
                    <a:cubicBezTo>
                      <a:pt x="196" y="413"/>
                      <a:pt x="197" y="418"/>
                      <a:pt x="195" y="424"/>
                    </a:cubicBezTo>
                    <a:cubicBezTo>
                      <a:pt x="191" y="431"/>
                      <a:pt x="194" y="443"/>
                      <a:pt x="201" y="447"/>
                    </a:cubicBezTo>
                    <a:cubicBezTo>
                      <a:pt x="206" y="450"/>
                      <a:pt x="210" y="450"/>
                      <a:pt x="216" y="450"/>
                    </a:cubicBezTo>
                    <a:cubicBezTo>
                      <a:pt x="220" y="448"/>
                      <a:pt x="224" y="446"/>
                      <a:pt x="227" y="443"/>
                    </a:cubicBezTo>
                    <a:cubicBezTo>
                      <a:pt x="230" y="438"/>
                      <a:pt x="232" y="432"/>
                      <a:pt x="232" y="427"/>
                    </a:cubicBezTo>
                    <a:cubicBezTo>
                      <a:pt x="233" y="422"/>
                      <a:pt x="233" y="418"/>
                      <a:pt x="235" y="413"/>
                    </a:cubicBezTo>
                    <a:cubicBezTo>
                      <a:pt x="236" y="403"/>
                      <a:pt x="239" y="393"/>
                      <a:pt x="240" y="383"/>
                    </a:cubicBezTo>
                    <a:cubicBezTo>
                      <a:pt x="243" y="365"/>
                      <a:pt x="245" y="348"/>
                      <a:pt x="245" y="329"/>
                    </a:cubicBezTo>
                    <a:cubicBezTo>
                      <a:pt x="245" y="311"/>
                      <a:pt x="245" y="294"/>
                      <a:pt x="245" y="277"/>
                    </a:cubicBezTo>
                    <a:cubicBezTo>
                      <a:pt x="243" y="260"/>
                      <a:pt x="242" y="244"/>
                      <a:pt x="239" y="228"/>
                    </a:cubicBezTo>
                    <a:cubicBezTo>
                      <a:pt x="239" y="223"/>
                      <a:pt x="239" y="217"/>
                      <a:pt x="238" y="212"/>
                    </a:cubicBezTo>
                    <a:moveTo>
                      <a:pt x="106" y="96"/>
                    </a:moveTo>
                    <a:lnTo>
                      <a:pt x="106" y="96"/>
                    </a:lnTo>
                    <a:moveTo>
                      <a:pt x="106" y="97"/>
                    </a:moveTo>
                    <a:cubicBezTo>
                      <a:pt x="106" y="97"/>
                      <a:pt x="106" y="99"/>
                      <a:pt x="105" y="99"/>
                    </a:cubicBezTo>
                    <a:cubicBezTo>
                      <a:pt x="105" y="99"/>
                      <a:pt x="105" y="97"/>
                      <a:pt x="106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4" name="Google Shape;8164;p28"/>
              <p:cNvSpPr/>
              <p:nvPr/>
            </p:nvSpPr>
            <p:spPr>
              <a:xfrm>
                <a:off x="8641015" y="4017005"/>
                <a:ext cx="15768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38" extrusionOk="0">
                    <a:moveTo>
                      <a:pt x="433" y="25"/>
                    </a:moveTo>
                    <a:cubicBezTo>
                      <a:pt x="433" y="22"/>
                      <a:pt x="432" y="19"/>
                      <a:pt x="430" y="18"/>
                    </a:cubicBezTo>
                    <a:cubicBezTo>
                      <a:pt x="430" y="16"/>
                      <a:pt x="429" y="16"/>
                      <a:pt x="429" y="15"/>
                    </a:cubicBezTo>
                    <a:cubicBezTo>
                      <a:pt x="427" y="13"/>
                      <a:pt x="426" y="11"/>
                      <a:pt x="424" y="9"/>
                    </a:cubicBezTo>
                    <a:cubicBezTo>
                      <a:pt x="420" y="6"/>
                      <a:pt x="417" y="4"/>
                      <a:pt x="413" y="2"/>
                    </a:cubicBezTo>
                    <a:cubicBezTo>
                      <a:pt x="408" y="1"/>
                      <a:pt x="404" y="0"/>
                      <a:pt x="400" y="0"/>
                    </a:cubicBezTo>
                    <a:cubicBezTo>
                      <a:pt x="398" y="0"/>
                      <a:pt x="395" y="0"/>
                      <a:pt x="394" y="0"/>
                    </a:cubicBezTo>
                    <a:cubicBezTo>
                      <a:pt x="388" y="0"/>
                      <a:pt x="382" y="2"/>
                      <a:pt x="376" y="3"/>
                    </a:cubicBezTo>
                    <a:cubicBezTo>
                      <a:pt x="359" y="8"/>
                      <a:pt x="341" y="12"/>
                      <a:pt x="324" y="18"/>
                    </a:cubicBezTo>
                    <a:cubicBezTo>
                      <a:pt x="314" y="21"/>
                      <a:pt x="303" y="25"/>
                      <a:pt x="295" y="29"/>
                    </a:cubicBezTo>
                    <a:cubicBezTo>
                      <a:pt x="286" y="32"/>
                      <a:pt x="277" y="37"/>
                      <a:pt x="269" y="41"/>
                    </a:cubicBezTo>
                    <a:cubicBezTo>
                      <a:pt x="251" y="50"/>
                      <a:pt x="235" y="59"/>
                      <a:pt x="218" y="69"/>
                    </a:cubicBezTo>
                    <a:cubicBezTo>
                      <a:pt x="200" y="79"/>
                      <a:pt x="184" y="89"/>
                      <a:pt x="168" y="99"/>
                    </a:cubicBezTo>
                    <a:cubicBezTo>
                      <a:pt x="161" y="104"/>
                      <a:pt x="153" y="110"/>
                      <a:pt x="145" y="115"/>
                    </a:cubicBezTo>
                    <a:cubicBezTo>
                      <a:pt x="136" y="121"/>
                      <a:pt x="127" y="127"/>
                      <a:pt x="120" y="134"/>
                    </a:cubicBezTo>
                    <a:cubicBezTo>
                      <a:pt x="114" y="139"/>
                      <a:pt x="109" y="143"/>
                      <a:pt x="105" y="147"/>
                    </a:cubicBezTo>
                    <a:cubicBezTo>
                      <a:pt x="100" y="152"/>
                      <a:pt x="95" y="157"/>
                      <a:pt x="91" y="161"/>
                    </a:cubicBezTo>
                    <a:cubicBezTo>
                      <a:pt x="82" y="170"/>
                      <a:pt x="73" y="180"/>
                      <a:pt x="65" y="188"/>
                    </a:cubicBezTo>
                    <a:cubicBezTo>
                      <a:pt x="46" y="209"/>
                      <a:pt x="25" y="231"/>
                      <a:pt x="6" y="251"/>
                    </a:cubicBezTo>
                    <a:cubicBezTo>
                      <a:pt x="3" y="254"/>
                      <a:pt x="0" y="258"/>
                      <a:pt x="0" y="264"/>
                    </a:cubicBezTo>
                    <a:cubicBezTo>
                      <a:pt x="0" y="268"/>
                      <a:pt x="2" y="274"/>
                      <a:pt x="5" y="277"/>
                    </a:cubicBezTo>
                    <a:cubicBezTo>
                      <a:pt x="11" y="284"/>
                      <a:pt x="24" y="286"/>
                      <a:pt x="31" y="279"/>
                    </a:cubicBezTo>
                    <a:cubicBezTo>
                      <a:pt x="53" y="255"/>
                      <a:pt x="75" y="231"/>
                      <a:pt x="97" y="207"/>
                    </a:cubicBezTo>
                    <a:cubicBezTo>
                      <a:pt x="107" y="196"/>
                      <a:pt x="117" y="185"/>
                      <a:pt x="129" y="174"/>
                    </a:cubicBezTo>
                    <a:cubicBezTo>
                      <a:pt x="140" y="164"/>
                      <a:pt x="152" y="155"/>
                      <a:pt x="164" y="146"/>
                    </a:cubicBezTo>
                    <a:cubicBezTo>
                      <a:pt x="175" y="137"/>
                      <a:pt x="188" y="130"/>
                      <a:pt x="200" y="121"/>
                    </a:cubicBezTo>
                    <a:cubicBezTo>
                      <a:pt x="213" y="113"/>
                      <a:pt x="226" y="105"/>
                      <a:pt x="239" y="98"/>
                    </a:cubicBezTo>
                    <a:cubicBezTo>
                      <a:pt x="254" y="91"/>
                      <a:pt x="267" y="83"/>
                      <a:pt x="282" y="75"/>
                    </a:cubicBezTo>
                    <a:cubicBezTo>
                      <a:pt x="296" y="68"/>
                      <a:pt x="309" y="62"/>
                      <a:pt x="324" y="57"/>
                    </a:cubicBezTo>
                    <a:cubicBezTo>
                      <a:pt x="336" y="53"/>
                      <a:pt x="347" y="48"/>
                      <a:pt x="359" y="46"/>
                    </a:cubicBezTo>
                    <a:cubicBezTo>
                      <a:pt x="365" y="44"/>
                      <a:pt x="370" y="43"/>
                      <a:pt x="378" y="41"/>
                    </a:cubicBezTo>
                    <a:cubicBezTo>
                      <a:pt x="384" y="40"/>
                      <a:pt x="389" y="38"/>
                      <a:pt x="394" y="38"/>
                    </a:cubicBezTo>
                    <a:cubicBezTo>
                      <a:pt x="395" y="38"/>
                      <a:pt x="398" y="38"/>
                      <a:pt x="400" y="38"/>
                    </a:cubicBezTo>
                    <a:cubicBezTo>
                      <a:pt x="400" y="40"/>
                      <a:pt x="400" y="41"/>
                      <a:pt x="400" y="43"/>
                    </a:cubicBezTo>
                    <a:cubicBezTo>
                      <a:pt x="397" y="54"/>
                      <a:pt x="392" y="64"/>
                      <a:pt x="388" y="76"/>
                    </a:cubicBezTo>
                    <a:cubicBezTo>
                      <a:pt x="378" y="97"/>
                      <a:pt x="368" y="115"/>
                      <a:pt x="356" y="134"/>
                    </a:cubicBezTo>
                    <a:cubicBezTo>
                      <a:pt x="344" y="153"/>
                      <a:pt x="333" y="171"/>
                      <a:pt x="320" y="187"/>
                    </a:cubicBezTo>
                    <a:cubicBezTo>
                      <a:pt x="311" y="197"/>
                      <a:pt x="302" y="209"/>
                      <a:pt x="292" y="219"/>
                    </a:cubicBezTo>
                    <a:cubicBezTo>
                      <a:pt x="283" y="229"/>
                      <a:pt x="273" y="239"/>
                      <a:pt x="263" y="249"/>
                    </a:cubicBezTo>
                    <a:cubicBezTo>
                      <a:pt x="252" y="260"/>
                      <a:pt x="242" y="270"/>
                      <a:pt x="232" y="280"/>
                    </a:cubicBezTo>
                    <a:cubicBezTo>
                      <a:pt x="228" y="284"/>
                      <a:pt x="222" y="289"/>
                      <a:pt x="218" y="295"/>
                    </a:cubicBezTo>
                    <a:cubicBezTo>
                      <a:pt x="215" y="296"/>
                      <a:pt x="213" y="299"/>
                      <a:pt x="210" y="300"/>
                    </a:cubicBezTo>
                    <a:cubicBezTo>
                      <a:pt x="207" y="302"/>
                      <a:pt x="206" y="305"/>
                      <a:pt x="203" y="306"/>
                    </a:cubicBezTo>
                    <a:cubicBezTo>
                      <a:pt x="199" y="309"/>
                      <a:pt x="197" y="315"/>
                      <a:pt x="197" y="319"/>
                    </a:cubicBezTo>
                    <a:cubicBezTo>
                      <a:pt x="197" y="324"/>
                      <a:pt x="198" y="331"/>
                      <a:pt x="201" y="333"/>
                    </a:cubicBezTo>
                    <a:cubicBezTo>
                      <a:pt x="203" y="336"/>
                      <a:pt x="209" y="338"/>
                      <a:pt x="215" y="338"/>
                    </a:cubicBezTo>
                    <a:cubicBezTo>
                      <a:pt x="216" y="338"/>
                      <a:pt x="218" y="338"/>
                      <a:pt x="219" y="338"/>
                    </a:cubicBezTo>
                    <a:cubicBezTo>
                      <a:pt x="222" y="337"/>
                      <a:pt x="225" y="335"/>
                      <a:pt x="228" y="334"/>
                    </a:cubicBezTo>
                    <a:cubicBezTo>
                      <a:pt x="231" y="333"/>
                      <a:pt x="233" y="330"/>
                      <a:pt x="236" y="327"/>
                    </a:cubicBezTo>
                    <a:cubicBezTo>
                      <a:pt x="238" y="324"/>
                      <a:pt x="242" y="321"/>
                      <a:pt x="245" y="318"/>
                    </a:cubicBezTo>
                    <a:cubicBezTo>
                      <a:pt x="251" y="312"/>
                      <a:pt x="257" y="306"/>
                      <a:pt x="264" y="300"/>
                    </a:cubicBezTo>
                    <a:cubicBezTo>
                      <a:pt x="277" y="287"/>
                      <a:pt x="290" y="274"/>
                      <a:pt x="302" y="261"/>
                    </a:cubicBezTo>
                    <a:cubicBezTo>
                      <a:pt x="315" y="248"/>
                      <a:pt x="327" y="233"/>
                      <a:pt x="340" y="219"/>
                    </a:cubicBezTo>
                    <a:cubicBezTo>
                      <a:pt x="347" y="212"/>
                      <a:pt x="353" y="203"/>
                      <a:pt x="360" y="194"/>
                    </a:cubicBezTo>
                    <a:cubicBezTo>
                      <a:pt x="366" y="187"/>
                      <a:pt x="372" y="178"/>
                      <a:pt x="376" y="171"/>
                    </a:cubicBezTo>
                    <a:cubicBezTo>
                      <a:pt x="387" y="155"/>
                      <a:pt x="397" y="138"/>
                      <a:pt x="407" y="120"/>
                    </a:cubicBezTo>
                    <a:cubicBezTo>
                      <a:pt x="417" y="103"/>
                      <a:pt x="426" y="85"/>
                      <a:pt x="432" y="66"/>
                    </a:cubicBezTo>
                    <a:cubicBezTo>
                      <a:pt x="433" y="62"/>
                      <a:pt x="435" y="57"/>
                      <a:pt x="436" y="53"/>
                    </a:cubicBezTo>
                    <a:cubicBezTo>
                      <a:pt x="438" y="47"/>
                      <a:pt x="439" y="41"/>
                      <a:pt x="438" y="34"/>
                    </a:cubicBezTo>
                    <a:cubicBezTo>
                      <a:pt x="438" y="32"/>
                      <a:pt x="438" y="31"/>
                      <a:pt x="438" y="29"/>
                    </a:cubicBezTo>
                    <a:cubicBezTo>
                      <a:pt x="433" y="28"/>
                      <a:pt x="433" y="27"/>
                      <a:pt x="433" y="25"/>
                    </a:cubicBezTo>
                    <a:moveTo>
                      <a:pt x="398" y="37"/>
                    </a:moveTo>
                    <a:lnTo>
                      <a:pt x="398" y="37"/>
                    </a:lnTo>
                    <a:moveTo>
                      <a:pt x="398" y="34"/>
                    </a:moveTo>
                    <a:lnTo>
                      <a:pt x="397" y="32"/>
                    </a:lnTo>
                    <a:lnTo>
                      <a:pt x="398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5" name="Google Shape;8165;p28"/>
              <p:cNvSpPr/>
              <p:nvPr/>
            </p:nvSpPr>
            <p:spPr>
              <a:xfrm>
                <a:off x="8611855" y="3912965"/>
                <a:ext cx="7236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82" extrusionOk="0">
                    <a:moveTo>
                      <a:pt x="192" y="196"/>
                    </a:moveTo>
                    <a:cubicBezTo>
                      <a:pt x="189" y="177"/>
                      <a:pt x="186" y="160"/>
                      <a:pt x="182" y="141"/>
                    </a:cubicBezTo>
                    <a:cubicBezTo>
                      <a:pt x="178" y="122"/>
                      <a:pt x="175" y="101"/>
                      <a:pt x="169" y="82"/>
                    </a:cubicBezTo>
                    <a:cubicBezTo>
                      <a:pt x="164" y="64"/>
                      <a:pt x="156" y="45"/>
                      <a:pt x="147" y="27"/>
                    </a:cubicBezTo>
                    <a:cubicBezTo>
                      <a:pt x="146" y="24"/>
                      <a:pt x="143" y="20"/>
                      <a:pt x="141" y="17"/>
                    </a:cubicBezTo>
                    <a:cubicBezTo>
                      <a:pt x="138" y="13"/>
                      <a:pt x="137" y="10"/>
                      <a:pt x="132" y="7"/>
                    </a:cubicBezTo>
                    <a:cubicBezTo>
                      <a:pt x="130" y="4"/>
                      <a:pt x="127" y="3"/>
                      <a:pt x="124" y="1"/>
                    </a:cubicBezTo>
                    <a:cubicBezTo>
                      <a:pt x="121" y="0"/>
                      <a:pt x="118" y="-1"/>
                      <a:pt x="113" y="1"/>
                    </a:cubicBezTo>
                    <a:cubicBezTo>
                      <a:pt x="112" y="1"/>
                      <a:pt x="109" y="2"/>
                      <a:pt x="108" y="2"/>
                    </a:cubicBezTo>
                    <a:cubicBezTo>
                      <a:pt x="100" y="7"/>
                      <a:pt x="96" y="14"/>
                      <a:pt x="92" y="21"/>
                    </a:cubicBezTo>
                    <a:cubicBezTo>
                      <a:pt x="90" y="26"/>
                      <a:pt x="87" y="29"/>
                      <a:pt x="86" y="33"/>
                    </a:cubicBezTo>
                    <a:cubicBezTo>
                      <a:pt x="77" y="52"/>
                      <a:pt x="68" y="69"/>
                      <a:pt x="60" y="88"/>
                    </a:cubicBezTo>
                    <a:cubicBezTo>
                      <a:pt x="52" y="104"/>
                      <a:pt x="45" y="122"/>
                      <a:pt x="38" y="139"/>
                    </a:cubicBezTo>
                    <a:cubicBezTo>
                      <a:pt x="35" y="148"/>
                      <a:pt x="30" y="157"/>
                      <a:pt x="28" y="167"/>
                    </a:cubicBezTo>
                    <a:cubicBezTo>
                      <a:pt x="25" y="177"/>
                      <a:pt x="22" y="186"/>
                      <a:pt x="20" y="196"/>
                    </a:cubicBezTo>
                    <a:cubicBezTo>
                      <a:pt x="10" y="234"/>
                      <a:pt x="6" y="273"/>
                      <a:pt x="0" y="313"/>
                    </a:cubicBezTo>
                    <a:cubicBezTo>
                      <a:pt x="0" y="317"/>
                      <a:pt x="1" y="323"/>
                      <a:pt x="4" y="326"/>
                    </a:cubicBezTo>
                    <a:cubicBezTo>
                      <a:pt x="7" y="329"/>
                      <a:pt x="12" y="332"/>
                      <a:pt x="17" y="332"/>
                    </a:cubicBezTo>
                    <a:cubicBezTo>
                      <a:pt x="22" y="332"/>
                      <a:pt x="28" y="330"/>
                      <a:pt x="30" y="327"/>
                    </a:cubicBezTo>
                    <a:cubicBezTo>
                      <a:pt x="35" y="324"/>
                      <a:pt x="36" y="320"/>
                      <a:pt x="36" y="314"/>
                    </a:cubicBezTo>
                    <a:cubicBezTo>
                      <a:pt x="39" y="294"/>
                      <a:pt x="42" y="275"/>
                      <a:pt x="45" y="254"/>
                    </a:cubicBezTo>
                    <a:cubicBezTo>
                      <a:pt x="48" y="240"/>
                      <a:pt x="51" y="224"/>
                      <a:pt x="55" y="209"/>
                    </a:cubicBezTo>
                    <a:cubicBezTo>
                      <a:pt x="60" y="193"/>
                      <a:pt x="64" y="177"/>
                      <a:pt x="70" y="161"/>
                    </a:cubicBezTo>
                    <a:cubicBezTo>
                      <a:pt x="81" y="132"/>
                      <a:pt x="95" y="103"/>
                      <a:pt x="108" y="74"/>
                    </a:cubicBezTo>
                    <a:cubicBezTo>
                      <a:pt x="111" y="66"/>
                      <a:pt x="113" y="61"/>
                      <a:pt x="118" y="53"/>
                    </a:cubicBezTo>
                    <a:cubicBezTo>
                      <a:pt x="118" y="53"/>
                      <a:pt x="118" y="52"/>
                      <a:pt x="119" y="52"/>
                    </a:cubicBezTo>
                    <a:cubicBezTo>
                      <a:pt x="122" y="59"/>
                      <a:pt x="127" y="66"/>
                      <a:pt x="130" y="74"/>
                    </a:cubicBezTo>
                    <a:cubicBezTo>
                      <a:pt x="134" y="87"/>
                      <a:pt x="137" y="100"/>
                      <a:pt x="140" y="113"/>
                    </a:cubicBezTo>
                    <a:cubicBezTo>
                      <a:pt x="143" y="128"/>
                      <a:pt x="145" y="143"/>
                      <a:pt x="148" y="157"/>
                    </a:cubicBezTo>
                    <a:cubicBezTo>
                      <a:pt x="150" y="172"/>
                      <a:pt x="154" y="184"/>
                      <a:pt x="156" y="199"/>
                    </a:cubicBezTo>
                    <a:cubicBezTo>
                      <a:pt x="157" y="212"/>
                      <a:pt x="159" y="227"/>
                      <a:pt x="160" y="240"/>
                    </a:cubicBezTo>
                    <a:cubicBezTo>
                      <a:pt x="163" y="265"/>
                      <a:pt x="164" y="289"/>
                      <a:pt x="166" y="316"/>
                    </a:cubicBezTo>
                    <a:cubicBezTo>
                      <a:pt x="166" y="329"/>
                      <a:pt x="166" y="342"/>
                      <a:pt x="166" y="353"/>
                    </a:cubicBezTo>
                    <a:cubicBezTo>
                      <a:pt x="166" y="365"/>
                      <a:pt x="166" y="378"/>
                      <a:pt x="164" y="390"/>
                    </a:cubicBezTo>
                    <a:cubicBezTo>
                      <a:pt x="163" y="400"/>
                      <a:pt x="160" y="412"/>
                      <a:pt x="157" y="422"/>
                    </a:cubicBezTo>
                    <a:cubicBezTo>
                      <a:pt x="156" y="428"/>
                      <a:pt x="154" y="434"/>
                      <a:pt x="153" y="439"/>
                    </a:cubicBezTo>
                    <a:cubicBezTo>
                      <a:pt x="151" y="444"/>
                      <a:pt x="151" y="450"/>
                      <a:pt x="150" y="454"/>
                    </a:cubicBezTo>
                    <a:cubicBezTo>
                      <a:pt x="146" y="463"/>
                      <a:pt x="147" y="473"/>
                      <a:pt x="156" y="479"/>
                    </a:cubicBezTo>
                    <a:cubicBezTo>
                      <a:pt x="164" y="485"/>
                      <a:pt x="176" y="482"/>
                      <a:pt x="181" y="473"/>
                    </a:cubicBezTo>
                    <a:cubicBezTo>
                      <a:pt x="185" y="466"/>
                      <a:pt x="186" y="455"/>
                      <a:pt x="188" y="447"/>
                    </a:cubicBezTo>
                    <a:cubicBezTo>
                      <a:pt x="189" y="438"/>
                      <a:pt x="191" y="429"/>
                      <a:pt x="194" y="420"/>
                    </a:cubicBezTo>
                    <a:cubicBezTo>
                      <a:pt x="195" y="412"/>
                      <a:pt x="197" y="404"/>
                      <a:pt x="198" y="396"/>
                    </a:cubicBezTo>
                    <a:cubicBezTo>
                      <a:pt x="199" y="386"/>
                      <a:pt x="201" y="375"/>
                      <a:pt x="201" y="365"/>
                    </a:cubicBezTo>
                    <a:cubicBezTo>
                      <a:pt x="202" y="327"/>
                      <a:pt x="201" y="289"/>
                      <a:pt x="197" y="253"/>
                    </a:cubicBezTo>
                    <a:cubicBezTo>
                      <a:pt x="197" y="235"/>
                      <a:pt x="195" y="217"/>
                      <a:pt x="192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6" name="Google Shape;8166;p28"/>
              <p:cNvSpPr/>
              <p:nvPr/>
            </p:nvSpPr>
            <p:spPr>
              <a:xfrm>
                <a:off x="8674855" y="3916565"/>
                <a:ext cx="14976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4" extrusionOk="0">
                    <a:moveTo>
                      <a:pt x="416" y="21"/>
                    </a:moveTo>
                    <a:cubicBezTo>
                      <a:pt x="416" y="20"/>
                      <a:pt x="416" y="20"/>
                      <a:pt x="415" y="19"/>
                    </a:cubicBezTo>
                    <a:cubicBezTo>
                      <a:pt x="415" y="17"/>
                      <a:pt x="413" y="14"/>
                      <a:pt x="412" y="13"/>
                    </a:cubicBezTo>
                    <a:cubicBezTo>
                      <a:pt x="409" y="8"/>
                      <a:pt x="406" y="5"/>
                      <a:pt x="402" y="3"/>
                    </a:cubicBezTo>
                    <a:cubicBezTo>
                      <a:pt x="395" y="-2"/>
                      <a:pt x="384" y="0"/>
                      <a:pt x="377" y="3"/>
                    </a:cubicBezTo>
                    <a:cubicBezTo>
                      <a:pt x="373" y="4"/>
                      <a:pt x="368" y="5"/>
                      <a:pt x="364" y="7"/>
                    </a:cubicBezTo>
                    <a:cubicBezTo>
                      <a:pt x="345" y="14"/>
                      <a:pt x="326" y="23"/>
                      <a:pt x="309" y="32"/>
                    </a:cubicBezTo>
                    <a:cubicBezTo>
                      <a:pt x="291" y="40"/>
                      <a:pt x="275" y="49"/>
                      <a:pt x="259" y="61"/>
                    </a:cubicBezTo>
                    <a:cubicBezTo>
                      <a:pt x="243" y="71"/>
                      <a:pt x="228" y="81"/>
                      <a:pt x="212" y="93"/>
                    </a:cubicBezTo>
                    <a:cubicBezTo>
                      <a:pt x="195" y="105"/>
                      <a:pt x="177" y="118"/>
                      <a:pt x="161" y="131"/>
                    </a:cubicBezTo>
                    <a:cubicBezTo>
                      <a:pt x="154" y="137"/>
                      <a:pt x="147" y="142"/>
                      <a:pt x="138" y="148"/>
                    </a:cubicBezTo>
                    <a:cubicBezTo>
                      <a:pt x="131" y="154"/>
                      <a:pt x="124" y="158"/>
                      <a:pt x="118" y="164"/>
                    </a:cubicBezTo>
                    <a:cubicBezTo>
                      <a:pt x="103" y="177"/>
                      <a:pt x="88" y="189"/>
                      <a:pt x="75" y="204"/>
                    </a:cubicBezTo>
                    <a:cubicBezTo>
                      <a:pt x="48" y="233"/>
                      <a:pt x="26" y="262"/>
                      <a:pt x="3" y="294"/>
                    </a:cubicBezTo>
                    <a:cubicBezTo>
                      <a:pt x="0" y="298"/>
                      <a:pt x="0" y="304"/>
                      <a:pt x="0" y="308"/>
                    </a:cubicBezTo>
                    <a:cubicBezTo>
                      <a:pt x="1" y="313"/>
                      <a:pt x="4" y="317"/>
                      <a:pt x="7" y="320"/>
                    </a:cubicBezTo>
                    <a:cubicBezTo>
                      <a:pt x="11" y="323"/>
                      <a:pt x="16" y="323"/>
                      <a:pt x="22" y="323"/>
                    </a:cubicBezTo>
                    <a:cubicBezTo>
                      <a:pt x="26" y="322"/>
                      <a:pt x="30" y="319"/>
                      <a:pt x="33" y="316"/>
                    </a:cubicBezTo>
                    <a:cubicBezTo>
                      <a:pt x="46" y="298"/>
                      <a:pt x="59" y="282"/>
                      <a:pt x="73" y="265"/>
                    </a:cubicBezTo>
                    <a:cubicBezTo>
                      <a:pt x="77" y="259"/>
                      <a:pt x="81" y="255"/>
                      <a:pt x="86" y="249"/>
                    </a:cubicBezTo>
                    <a:cubicBezTo>
                      <a:pt x="89" y="246"/>
                      <a:pt x="91" y="242"/>
                      <a:pt x="94" y="239"/>
                    </a:cubicBezTo>
                    <a:cubicBezTo>
                      <a:pt x="97" y="237"/>
                      <a:pt x="100" y="233"/>
                      <a:pt x="102" y="230"/>
                    </a:cubicBezTo>
                    <a:cubicBezTo>
                      <a:pt x="107" y="224"/>
                      <a:pt x="113" y="218"/>
                      <a:pt x="119" y="212"/>
                    </a:cubicBezTo>
                    <a:cubicBezTo>
                      <a:pt x="126" y="207"/>
                      <a:pt x="134" y="199"/>
                      <a:pt x="140" y="193"/>
                    </a:cubicBezTo>
                    <a:cubicBezTo>
                      <a:pt x="145" y="188"/>
                      <a:pt x="153" y="183"/>
                      <a:pt x="158" y="177"/>
                    </a:cubicBezTo>
                    <a:cubicBezTo>
                      <a:pt x="166" y="172"/>
                      <a:pt x="172" y="167"/>
                      <a:pt x="179" y="161"/>
                    </a:cubicBezTo>
                    <a:cubicBezTo>
                      <a:pt x="192" y="151"/>
                      <a:pt x="205" y="141"/>
                      <a:pt x="218" y="132"/>
                    </a:cubicBezTo>
                    <a:cubicBezTo>
                      <a:pt x="217" y="134"/>
                      <a:pt x="215" y="134"/>
                      <a:pt x="214" y="135"/>
                    </a:cubicBezTo>
                    <a:cubicBezTo>
                      <a:pt x="237" y="118"/>
                      <a:pt x="262" y="100"/>
                      <a:pt x="287" y="86"/>
                    </a:cubicBezTo>
                    <a:cubicBezTo>
                      <a:pt x="300" y="77"/>
                      <a:pt x="314" y="70"/>
                      <a:pt x="329" y="62"/>
                    </a:cubicBezTo>
                    <a:cubicBezTo>
                      <a:pt x="341" y="56"/>
                      <a:pt x="354" y="51"/>
                      <a:pt x="367" y="45"/>
                    </a:cubicBezTo>
                    <a:cubicBezTo>
                      <a:pt x="370" y="43"/>
                      <a:pt x="373" y="42"/>
                      <a:pt x="377" y="42"/>
                    </a:cubicBezTo>
                    <a:lnTo>
                      <a:pt x="377" y="43"/>
                    </a:lnTo>
                    <a:cubicBezTo>
                      <a:pt x="374" y="56"/>
                      <a:pt x="370" y="71"/>
                      <a:pt x="365" y="84"/>
                    </a:cubicBezTo>
                    <a:cubicBezTo>
                      <a:pt x="361" y="96"/>
                      <a:pt x="357" y="109"/>
                      <a:pt x="352" y="121"/>
                    </a:cubicBezTo>
                    <a:cubicBezTo>
                      <a:pt x="344" y="144"/>
                      <a:pt x="333" y="169"/>
                      <a:pt x="323" y="192"/>
                    </a:cubicBezTo>
                    <a:lnTo>
                      <a:pt x="323" y="192"/>
                    </a:lnTo>
                    <a:cubicBezTo>
                      <a:pt x="314" y="209"/>
                      <a:pt x="306" y="227"/>
                      <a:pt x="295" y="243"/>
                    </a:cubicBezTo>
                    <a:cubicBezTo>
                      <a:pt x="287" y="257"/>
                      <a:pt x="276" y="271"/>
                      <a:pt x="266" y="284"/>
                    </a:cubicBezTo>
                    <a:cubicBezTo>
                      <a:pt x="263" y="287"/>
                      <a:pt x="262" y="290"/>
                      <a:pt x="259" y="291"/>
                    </a:cubicBezTo>
                    <a:cubicBezTo>
                      <a:pt x="252" y="297"/>
                      <a:pt x="252" y="310"/>
                      <a:pt x="258" y="317"/>
                    </a:cubicBezTo>
                    <a:cubicBezTo>
                      <a:pt x="265" y="325"/>
                      <a:pt x="275" y="325"/>
                      <a:pt x="284" y="319"/>
                    </a:cubicBezTo>
                    <a:cubicBezTo>
                      <a:pt x="291" y="313"/>
                      <a:pt x="295" y="306"/>
                      <a:pt x="301" y="298"/>
                    </a:cubicBezTo>
                    <a:cubicBezTo>
                      <a:pt x="306" y="292"/>
                      <a:pt x="310" y="287"/>
                      <a:pt x="316" y="279"/>
                    </a:cubicBezTo>
                    <a:cubicBezTo>
                      <a:pt x="326" y="265"/>
                      <a:pt x="335" y="250"/>
                      <a:pt x="344" y="234"/>
                    </a:cubicBezTo>
                    <a:cubicBezTo>
                      <a:pt x="361" y="199"/>
                      <a:pt x="377" y="161"/>
                      <a:pt x="390" y="125"/>
                    </a:cubicBezTo>
                    <a:cubicBezTo>
                      <a:pt x="397" y="106"/>
                      <a:pt x="405" y="88"/>
                      <a:pt x="409" y="70"/>
                    </a:cubicBezTo>
                    <a:cubicBezTo>
                      <a:pt x="412" y="61"/>
                      <a:pt x="413" y="52"/>
                      <a:pt x="415" y="42"/>
                    </a:cubicBezTo>
                    <a:cubicBezTo>
                      <a:pt x="415" y="38"/>
                      <a:pt x="415" y="33"/>
                      <a:pt x="415" y="29"/>
                    </a:cubicBezTo>
                    <a:cubicBezTo>
                      <a:pt x="418" y="24"/>
                      <a:pt x="416" y="23"/>
                      <a:pt x="416" y="21"/>
                    </a:cubicBezTo>
                    <a:moveTo>
                      <a:pt x="381" y="30"/>
                    </a:moveTo>
                    <a:cubicBezTo>
                      <a:pt x="381" y="29"/>
                      <a:pt x="381" y="29"/>
                      <a:pt x="380" y="27"/>
                    </a:cubicBezTo>
                    <a:cubicBezTo>
                      <a:pt x="381" y="29"/>
                      <a:pt x="381" y="30"/>
                      <a:pt x="381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7" name="Google Shape;8167;p28"/>
              <p:cNvSpPr/>
              <p:nvPr/>
            </p:nvSpPr>
            <p:spPr>
              <a:xfrm>
                <a:off x="8655775" y="3798485"/>
                <a:ext cx="8604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99" extrusionOk="0">
                    <a:moveTo>
                      <a:pt x="209" y="46"/>
                    </a:moveTo>
                    <a:cubicBezTo>
                      <a:pt x="207" y="39"/>
                      <a:pt x="204" y="32"/>
                      <a:pt x="201" y="26"/>
                    </a:cubicBezTo>
                    <a:cubicBezTo>
                      <a:pt x="197" y="14"/>
                      <a:pt x="188" y="1"/>
                      <a:pt x="174" y="0"/>
                    </a:cubicBezTo>
                    <a:cubicBezTo>
                      <a:pt x="158" y="-2"/>
                      <a:pt x="149" y="14"/>
                      <a:pt x="142" y="26"/>
                    </a:cubicBezTo>
                    <a:cubicBezTo>
                      <a:pt x="131" y="41"/>
                      <a:pt x="123" y="57"/>
                      <a:pt x="114" y="73"/>
                    </a:cubicBezTo>
                    <a:cubicBezTo>
                      <a:pt x="105" y="89"/>
                      <a:pt x="95" y="106"/>
                      <a:pt x="86" y="124"/>
                    </a:cubicBezTo>
                    <a:cubicBezTo>
                      <a:pt x="76" y="143"/>
                      <a:pt x="67" y="160"/>
                      <a:pt x="59" y="179"/>
                    </a:cubicBezTo>
                    <a:cubicBezTo>
                      <a:pt x="45" y="208"/>
                      <a:pt x="35" y="240"/>
                      <a:pt x="26" y="271"/>
                    </a:cubicBezTo>
                    <a:cubicBezTo>
                      <a:pt x="22" y="287"/>
                      <a:pt x="18" y="303"/>
                      <a:pt x="13" y="319"/>
                    </a:cubicBezTo>
                    <a:cubicBezTo>
                      <a:pt x="12" y="326"/>
                      <a:pt x="10" y="335"/>
                      <a:pt x="8" y="342"/>
                    </a:cubicBezTo>
                    <a:cubicBezTo>
                      <a:pt x="6" y="352"/>
                      <a:pt x="5" y="361"/>
                      <a:pt x="2" y="371"/>
                    </a:cubicBezTo>
                    <a:cubicBezTo>
                      <a:pt x="2" y="373"/>
                      <a:pt x="2" y="374"/>
                      <a:pt x="0" y="376"/>
                    </a:cubicBezTo>
                    <a:cubicBezTo>
                      <a:pt x="0" y="379"/>
                      <a:pt x="0" y="382"/>
                      <a:pt x="2" y="384"/>
                    </a:cubicBezTo>
                    <a:cubicBezTo>
                      <a:pt x="5" y="389"/>
                      <a:pt x="8" y="392"/>
                      <a:pt x="12" y="393"/>
                    </a:cubicBezTo>
                    <a:cubicBezTo>
                      <a:pt x="16" y="395"/>
                      <a:pt x="22" y="395"/>
                      <a:pt x="26" y="392"/>
                    </a:cubicBezTo>
                    <a:cubicBezTo>
                      <a:pt x="31" y="390"/>
                      <a:pt x="34" y="386"/>
                      <a:pt x="35" y="382"/>
                    </a:cubicBezTo>
                    <a:cubicBezTo>
                      <a:pt x="38" y="364"/>
                      <a:pt x="41" y="347"/>
                      <a:pt x="45" y="329"/>
                    </a:cubicBezTo>
                    <a:cubicBezTo>
                      <a:pt x="50" y="313"/>
                      <a:pt x="54" y="296"/>
                      <a:pt x="60" y="280"/>
                    </a:cubicBezTo>
                    <a:cubicBezTo>
                      <a:pt x="64" y="264"/>
                      <a:pt x="70" y="247"/>
                      <a:pt x="76" y="231"/>
                    </a:cubicBezTo>
                    <a:cubicBezTo>
                      <a:pt x="80" y="217"/>
                      <a:pt x="86" y="202"/>
                      <a:pt x="93" y="188"/>
                    </a:cubicBezTo>
                    <a:cubicBezTo>
                      <a:pt x="107" y="160"/>
                      <a:pt x="121" y="134"/>
                      <a:pt x="136" y="106"/>
                    </a:cubicBezTo>
                    <a:cubicBezTo>
                      <a:pt x="143" y="93"/>
                      <a:pt x="150" y="80"/>
                      <a:pt x="158" y="67"/>
                    </a:cubicBezTo>
                    <a:cubicBezTo>
                      <a:pt x="162" y="60"/>
                      <a:pt x="165" y="54"/>
                      <a:pt x="169" y="48"/>
                    </a:cubicBezTo>
                    <a:cubicBezTo>
                      <a:pt x="171" y="54"/>
                      <a:pt x="172" y="61"/>
                      <a:pt x="174" y="67"/>
                    </a:cubicBezTo>
                    <a:cubicBezTo>
                      <a:pt x="175" y="76"/>
                      <a:pt x="178" y="84"/>
                      <a:pt x="179" y="93"/>
                    </a:cubicBezTo>
                    <a:cubicBezTo>
                      <a:pt x="184" y="111"/>
                      <a:pt x="185" y="129"/>
                      <a:pt x="188" y="147"/>
                    </a:cubicBezTo>
                    <a:cubicBezTo>
                      <a:pt x="193" y="182"/>
                      <a:pt x="198" y="215"/>
                      <a:pt x="201" y="250"/>
                    </a:cubicBezTo>
                    <a:cubicBezTo>
                      <a:pt x="201" y="256"/>
                      <a:pt x="203" y="264"/>
                      <a:pt x="203" y="269"/>
                    </a:cubicBezTo>
                    <a:cubicBezTo>
                      <a:pt x="203" y="278"/>
                      <a:pt x="203" y="288"/>
                      <a:pt x="203" y="297"/>
                    </a:cubicBezTo>
                    <a:cubicBezTo>
                      <a:pt x="203" y="313"/>
                      <a:pt x="201" y="331"/>
                      <a:pt x="201" y="347"/>
                    </a:cubicBezTo>
                    <a:cubicBezTo>
                      <a:pt x="201" y="364"/>
                      <a:pt x="200" y="382"/>
                      <a:pt x="198" y="399"/>
                    </a:cubicBezTo>
                    <a:cubicBezTo>
                      <a:pt x="197" y="415"/>
                      <a:pt x="194" y="430"/>
                      <a:pt x="193" y="444"/>
                    </a:cubicBezTo>
                    <a:cubicBezTo>
                      <a:pt x="191" y="449"/>
                      <a:pt x="191" y="453"/>
                      <a:pt x="190" y="457"/>
                    </a:cubicBezTo>
                    <a:cubicBezTo>
                      <a:pt x="188" y="462"/>
                      <a:pt x="188" y="465"/>
                      <a:pt x="187" y="469"/>
                    </a:cubicBezTo>
                    <a:cubicBezTo>
                      <a:pt x="184" y="473"/>
                      <a:pt x="182" y="479"/>
                      <a:pt x="184" y="485"/>
                    </a:cubicBezTo>
                    <a:cubicBezTo>
                      <a:pt x="187" y="495"/>
                      <a:pt x="195" y="501"/>
                      <a:pt x="206" y="498"/>
                    </a:cubicBezTo>
                    <a:cubicBezTo>
                      <a:pt x="219" y="495"/>
                      <a:pt x="222" y="481"/>
                      <a:pt x="225" y="469"/>
                    </a:cubicBezTo>
                    <a:cubicBezTo>
                      <a:pt x="226" y="460"/>
                      <a:pt x="228" y="450"/>
                      <a:pt x="229" y="441"/>
                    </a:cubicBezTo>
                    <a:cubicBezTo>
                      <a:pt x="232" y="424"/>
                      <a:pt x="235" y="406"/>
                      <a:pt x="235" y="389"/>
                    </a:cubicBezTo>
                    <a:cubicBezTo>
                      <a:pt x="236" y="370"/>
                      <a:pt x="236" y="351"/>
                      <a:pt x="238" y="332"/>
                    </a:cubicBezTo>
                    <a:cubicBezTo>
                      <a:pt x="239" y="313"/>
                      <a:pt x="239" y="296"/>
                      <a:pt x="239" y="277"/>
                    </a:cubicBezTo>
                    <a:cubicBezTo>
                      <a:pt x="239" y="256"/>
                      <a:pt x="236" y="236"/>
                      <a:pt x="233" y="215"/>
                    </a:cubicBezTo>
                    <a:cubicBezTo>
                      <a:pt x="230" y="197"/>
                      <a:pt x="228" y="178"/>
                      <a:pt x="226" y="157"/>
                    </a:cubicBezTo>
                    <a:cubicBezTo>
                      <a:pt x="225" y="151"/>
                      <a:pt x="225" y="146"/>
                      <a:pt x="223" y="141"/>
                    </a:cubicBezTo>
                    <a:cubicBezTo>
                      <a:pt x="222" y="109"/>
                      <a:pt x="217" y="77"/>
                      <a:pt x="209" y="46"/>
                    </a:cubicBezTo>
                    <a:moveTo>
                      <a:pt x="182" y="32"/>
                    </a:moveTo>
                    <a:lnTo>
                      <a:pt x="182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8" name="Google Shape;8168;p28"/>
              <p:cNvSpPr/>
              <p:nvPr/>
            </p:nvSpPr>
            <p:spPr>
              <a:xfrm>
                <a:off x="8732455" y="3834485"/>
                <a:ext cx="1242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82" extrusionOk="0">
                    <a:moveTo>
                      <a:pt x="344" y="32"/>
                    </a:moveTo>
                    <a:cubicBezTo>
                      <a:pt x="342" y="27"/>
                      <a:pt x="341" y="21"/>
                      <a:pt x="338" y="16"/>
                    </a:cubicBezTo>
                    <a:cubicBezTo>
                      <a:pt x="334" y="11"/>
                      <a:pt x="328" y="5"/>
                      <a:pt x="322" y="2"/>
                    </a:cubicBezTo>
                    <a:cubicBezTo>
                      <a:pt x="316" y="0"/>
                      <a:pt x="310" y="0"/>
                      <a:pt x="304" y="0"/>
                    </a:cubicBezTo>
                    <a:cubicBezTo>
                      <a:pt x="302" y="0"/>
                      <a:pt x="299" y="2"/>
                      <a:pt x="296" y="3"/>
                    </a:cubicBezTo>
                    <a:cubicBezTo>
                      <a:pt x="291" y="5"/>
                      <a:pt x="287" y="6"/>
                      <a:pt x="284" y="9"/>
                    </a:cubicBezTo>
                    <a:cubicBezTo>
                      <a:pt x="268" y="16"/>
                      <a:pt x="252" y="25"/>
                      <a:pt x="237" y="35"/>
                    </a:cubicBezTo>
                    <a:cubicBezTo>
                      <a:pt x="220" y="47"/>
                      <a:pt x="204" y="59"/>
                      <a:pt x="188" y="70"/>
                    </a:cubicBezTo>
                    <a:cubicBezTo>
                      <a:pt x="173" y="82"/>
                      <a:pt x="159" y="95"/>
                      <a:pt x="143" y="107"/>
                    </a:cubicBezTo>
                    <a:cubicBezTo>
                      <a:pt x="130" y="117"/>
                      <a:pt x="116" y="127"/>
                      <a:pt x="105" y="137"/>
                    </a:cubicBezTo>
                    <a:cubicBezTo>
                      <a:pt x="99" y="143"/>
                      <a:pt x="92" y="149"/>
                      <a:pt x="86" y="156"/>
                    </a:cubicBezTo>
                    <a:cubicBezTo>
                      <a:pt x="80" y="162"/>
                      <a:pt x="76" y="168"/>
                      <a:pt x="70" y="175"/>
                    </a:cubicBezTo>
                    <a:cubicBezTo>
                      <a:pt x="60" y="187"/>
                      <a:pt x="48" y="200"/>
                      <a:pt x="38" y="212"/>
                    </a:cubicBezTo>
                    <a:cubicBezTo>
                      <a:pt x="32" y="217"/>
                      <a:pt x="26" y="225"/>
                      <a:pt x="22" y="231"/>
                    </a:cubicBezTo>
                    <a:cubicBezTo>
                      <a:pt x="16" y="238"/>
                      <a:pt x="10" y="245"/>
                      <a:pt x="4" y="254"/>
                    </a:cubicBezTo>
                    <a:cubicBezTo>
                      <a:pt x="-2" y="263"/>
                      <a:pt x="1" y="274"/>
                      <a:pt x="10" y="279"/>
                    </a:cubicBezTo>
                    <a:cubicBezTo>
                      <a:pt x="19" y="284"/>
                      <a:pt x="29" y="282"/>
                      <a:pt x="35" y="273"/>
                    </a:cubicBezTo>
                    <a:cubicBezTo>
                      <a:pt x="39" y="267"/>
                      <a:pt x="42" y="261"/>
                      <a:pt x="47" y="255"/>
                    </a:cubicBezTo>
                    <a:cubicBezTo>
                      <a:pt x="58" y="242"/>
                      <a:pt x="68" y="229"/>
                      <a:pt x="80" y="216"/>
                    </a:cubicBezTo>
                    <a:cubicBezTo>
                      <a:pt x="93" y="201"/>
                      <a:pt x="104" y="187"/>
                      <a:pt x="119" y="172"/>
                    </a:cubicBezTo>
                    <a:cubicBezTo>
                      <a:pt x="132" y="159"/>
                      <a:pt x="149" y="147"/>
                      <a:pt x="163" y="134"/>
                    </a:cubicBezTo>
                    <a:cubicBezTo>
                      <a:pt x="178" y="123"/>
                      <a:pt x="191" y="111"/>
                      <a:pt x="205" y="101"/>
                    </a:cubicBezTo>
                    <a:cubicBezTo>
                      <a:pt x="216" y="94"/>
                      <a:pt x="224" y="86"/>
                      <a:pt x="235" y="79"/>
                    </a:cubicBezTo>
                    <a:cubicBezTo>
                      <a:pt x="248" y="70"/>
                      <a:pt x="261" y="62"/>
                      <a:pt x="274" y="54"/>
                    </a:cubicBezTo>
                    <a:cubicBezTo>
                      <a:pt x="285" y="48"/>
                      <a:pt x="297" y="41"/>
                      <a:pt x="309" y="37"/>
                    </a:cubicBezTo>
                    <a:cubicBezTo>
                      <a:pt x="309" y="38"/>
                      <a:pt x="310" y="41"/>
                      <a:pt x="310" y="43"/>
                    </a:cubicBezTo>
                    <a:cubicBezTo>
                      <a:pt x="310" y="47"/>
                      <a:pt x="310" y="51"/>
                      <a:pt x="310" y="56"/>
                    </a:cubicBezTo>
                    <a:cubicBezTo>
                      <a:pt x="304" y="82"/>
                      <a:pt x="294" y="107"/>
                      <a:pt x="284" y="131"/>
                    </a:cubicBezTo>
                    <a:cubicBezTo>
                      <a:pt x="275" y="150"/>
                      <a:pt x="265" y="168"/>
                      <a:pt x="255" y="185"/>
                    </a:cubicBezTo>
                    <a:cubicBezTo>
                      <a:pt x="245" y="203"/>
                      <a:pt x="233" y="220"/>
                      <a:pt x="220" y="236"/>
                    </a:cubicBezTo>
                    <a:lnTo>
                      <a:pt x="218" y="238"/>
                    </a:lnTo>
                    <a:cubicBezTo>
                      <a:pt x="217" y="241"/>
                      <a:pt x="216" y="244"/>
                      <a:pt x="216" y="247"/>
                    </a:cubicBezTo>
                    <a:cubicBezTo>
                      <a:pt x="216" y="251"/>
                      <a:pt x="217" y="257"/>
                      <a:pt x="220" y="260"/>
                    </a:cubicBezTo>
                    <a:cubicBezTo>
                      <a:pt x="223" y="263"/>
                      <a:pt x="227" y="266"/>
                      <a:pt x="233" y="266"/>
                    </a:cubicBezTo>
                    <a:cubicBezTo>
                      <a:pt x="237" y="266"/>
                      <a:pt x="243" y="264"/>
                      <a:pt x="246" y="261"/>
                    </a:cubicBezTo>
                    <a:cubicBezTo>
                      <a:pt x="258" y="247"/>
                      <a:pt x="268" y="232"/>
                      <a:pt x="278" y="216"/>
                    </a:cubicBezTo>
                    <a:cubicBezTo>
                      <a:pt x="288" y="200"/>
                      <a:pt x="297" y="183"/>
                      <a:pt x="306" y="165"/>
                    </a:cubicBezTo>
                    <a:cubicBezTo>
                      <a:pt x="315" y="148"/>
                      <a:pt x="322" y="130"/>
                      <a:pt x="329" y="113"/>
                    </a:cubicBezTo>
                    <a:cubicBezTo>
                      <a:pt x="332" y="104"/>
                      <a:pt x="335" y="95"/>
                      <a:pt x="338" y="86"/>
                    </a:cubicBezTo>
                    <a:cubicBezTo>
                      <a:pt x="341" y="75"/>
                      <a:pt x="345" y="64"/>
                      <a:pt x="345" y="53"/>
                    </a:cubicBezTo>
                    <a:cubicBezTo>
                      <a:pt x="345" y="47"/>
                      <a:pt x="345" y="41"/>
                      <a:pt x="344" y="35"/>
                    </a:cubicBezTo>
                    <a:cubicBezTo>
                      <a:pt x="344" y="34"/>
                      <a:pt x="344" y="32"/>
                      <a:pt x="344" y="32"/>
                    </a:cubicBezTo>
                    <a:moveTo>
                      <a:pt x="313" y="37"/>
                    </a:moveTo>
                    <a:cubicBezTo>
                      <a:pt x="313" y="37"/>
                      <a:pt x="312" y="37"/>
                      <a:pt x="313" y="37"/>
                    </a:cubicBezTo>
                    <a:moveTo>
                      <a:pt x="306" y="34"/>
                    </a:moveTo>
                    <a:lnTo>
                      <a:pt x="306" y="34"/>
                    </a:lnTo>
                    <a:moveTo>
                      <a:pt x="221" y="235"/>
                    </a:moveTo>
                    <a:lnTo>
                      <a:pt x="221" y="235"/>
                    </a:lnTo>
                    <a:cubicBezTo>
                      <a:pt x="220" y="236"/>
                      <a:pt x="220" y="236"/>
                      <a:pt x="220" y="238"/>
                    </a:cubicBezTo>
                    <a:cubicBezTo>
                      <a:pt x="220" y="236"/>
                      <a:pt x="221" y="235"/>
                      <a:pt x="221" y="235"/>
                    </a:cubicBezTo>
                    <a:moveTo>
                      <a:pt x="44" y="260"/>
                    </a:move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9" name="Google Shape;8169;p28"/>
              <p:cNvSpPr/>
              <p:nvPr/>
            </p:nvSpPr>
            <p:spPr>
              <a:xfrm>
                <a:off x="8723095" y="3711005"/>
                <a:ext cx="8712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17" extrusionOk="0">
                    <a:moveTo>
                      <a:pt x="228" y="77"/>
                    </a:moveTo>
                    <a:cubicBezTo>
                      <a:pt x="227" y="68"/>
                      <a:pt x="226" y="59"/>
                      <a:pt x="224" y="51"/>
                    </a:cubicBezTo>
                    <a:cubicBezTo>
                      <a:pt x="223" y="46"/>
                      <a:pt x="223" y="42"/>
                      <a:pt x="221" y="37"/>
                    </a:cubicBezTo>
                    <a:cubicBezTo>
                      <a:pt x="218" y="27"/>
                      <a:pt x="215" y="17"/>
                      <a:pt x="208" y="8"/>
                    </a:cubicBezTo>
                    <a:cubicBezTo>
                      <a:pt x="207" y="5"/>
                      <a:pt x="204" y="4"/>
                      <a:pt x="201" y="2"/>
                    </a:cubicBezTo>
                    <a:cubicBezTo>
                      <a:pt x="198" y="0"/>
                      <a:pt x="193" y="0"/>
                      <a:pt x="191" y="0"/>
                    </a:cubicBezTo>
                    <a:cubicBezTo>
                      <a:pt x="183" y="0"/>
                      <a:pt x="177" y="4"/>
                      <a:pt x="172" y="8"/>
                    </a:cubicBezTo>
                    <a:cubicBezTo>
                      <a:pt x="167" y="13"/>
                      <a:pt x="163" y="18"/>
                      <a:pt x="160" y="24"/>
                    </a:cubicBezTo>
                    <a:cubicBezTo>
                      <a:pt x="154" y="32"/>
                      <a:pt x="150" y="40"/>
                      <a:pt x="144" y="48"/>
                    </a:cubicBezTo>
                    <a:cubicBezTo>
                      <a:pt x="134" y="64"/>
                      <a:pt x="124" y="80"/>
                      <a:pt x="113" y="96"/>
                    </a:cubicBezTo>
                    <a:cubicBezTo>
                      <a:pt x="103" y="112"/>
                      <a:pt x="93" y="128"/>
                      <a:pt x="84" y="145"/>
                    </a:cubicBezTo>
                    <a:cubicBezTo>
                      <a:pt x="67" y="177"/>
                      <a:pt x="51" y="211"/>
                      <a:pt x="38" y="246"/>
                    </a:cubicBezTo>
                    <a:cubicBezTo>
                      <a:pt x="32" y="263"/>
                      <a:pt x="24" y="281"/>
                      <a:pt x="19" y="298"/>
                    </a:cubicBezTo>
                    <a:cubicBezTo>
                      <a:pt x="13" y="316"/>
                      <a:pt x="6" y="335"/>
                      <a:pt x="1" y="352"/>
                    </a:cubicBezTo>
                    <a:cubicBezTo>
                      <a:pt x="-2" y="362"/>
                      <a:pt x="4" y="372"/>
                      <a:pt x="13" y="375"/>
                    </a:cubicBezTo>
                    <a:cubicBezTo>
                      <a:pt x="22" y="378"/>
                      <a:pt x="33" y="372"/>
                      <a:pt x="36" y="364"/>
                    </a:cubicBezTo>
                    <a:cubicBezTo>
                      <a:pt x="43" y="336"/>
                      <a:pt x="54" y="310"/>
                      <a:pt x="64" y="284"/>
                    </a:cubicBezTo>
                    <a:cubicBezTo>
                      <a:pt x="68" y="272"/>
                      <a:pt x="73" y="261"/>
                      <a:pt x="77" y="249"/>
                    </a:cubicBezTo>
                    <a:cubicBezTo>
                      <a:pt x="81" y="238"/>
                      <a:pt x="87" y="224"/>
                      <a:pt x="93" y="212"/>
                    </a:cubicBezTo>
                    <a:cubicBezTo>
                      <a:pt x="100" y="198"/>
                      <a:pt x="107" y="182"/>
                      <a:pt x="116" y="167"/>
                    </a:cubicBezTo>
                    <a:cubicBezTo>
                      <a:pt x="124" y="153"/>
                      <a:pt x="134" y="136"/>
                      <a:pt x="142" y="122"/>
                    </a:cubicBezTo>
                    <a:cubicBezTo>
                      <a:pt x="151" y="107"/>
                      <a:pt x="161" y="91"/>
                      <a:pt x="170" y="77"/>
                    </a:cubicBezTo>
                    <a:cubicBezTo>
                      <a:pt x="175" y="69"/>
                      <a:pt x="180" y="61"/>
                      <a:pt x="185" y="53"/>
                    </a:cubicBezTo>
                    <a:cubicBezTo>
                      <a:pt x="185" y="52"/>
                      <a:pt x="186" y="52"/>
                      <a:pt x="186" y="51"/>
                    </a:cubicBezTo>
                    <a:cubicBezTo>
                      <a:pt x="189" y="65"/>
                      <a:pt x="192" y="78"/>
                      <a:pt x="193" y="93"/>
                    </a:cubicBezTo>
                    <a:cubicBezTo>
                      <a:pt x="196" y="110"/>
                      <a:pt x="199" y="128"/>
                      <a:pt x="201" y="145"/>
                    </a:cubicBezTo>
                    <a:cubicBezTo>
                      <a:pt x="202" y="163"/>
                      <a:pt x="204" y="182"/>
                      <a:pt x="202" y="199"/>
                    </a:cubicBezTo>
                    <a:cubicBezTo>
                      <a:pt x="202" y="218"/>
                      <a:pt x="199" y="238"/>
                      <a:pt x="196" y="257"/>
                    </a:cubicBezTo>
                    <a:cubicBezTo>
                      <a:pt x="193" y="275"/>
                      <a:pt x="191" y="291"/>
                      <a:pt x="186" y="308"/>
                    </a:cubicBezTo>
                    <a:cubicBezTo>
                      <a:pt x="182" y="326"/>
                      <a:pt x="176" y="343"/>
                      <a:pt x="172" y="361"/>
                    </a:cubicBezTo>
                    <a:cubicBezTo>
                      <a:pt x="160" y="394"/>
                      <a:pt x="148" y="426"/>
                      <a:pt x="134" y="458"/>
                    </a:cubicBezTo>
                    <a:cubicBezTo>
                      <a:pt x="134" y="460"/>
                      <a:pt x="132" y="461"/>
                      <a:pt x="132" y="463"/>
                    </a:cubicBezTo>
                    <a:cubicBezTo>
                      <a:pt x="131" y="467"/>
                      <a:pt x="128" y="470"/>
                      <a:pt x="126" y="474"/>
                    </a:cubicBezTo>
                    <a:cubicBezTo>
                      <a:pt x="124" y="479"/>
                      <a:pt x="122" y="483"/>
                      <a:pt x="119" y="488"/>
                    </a:cubicBezTo>
                    <a:cubicBezTo>
                      <a:pt x="113" y="495"/>
                      <a:pt x="113" y="504"/>
                      <a:pt x="121" y="511"/>
                    </a:cubicBezTo>
                    <a:cubicBezTo>
                      <a:pt x="128" y="518"/>
                      <a:pt x="140" y="518"/>
                      <a:pt x="147" y="512"/>
                    </a:cubicBezTo>
                    <a:cubicBezTo>
                      <a:pt x="150" y="509"/>
                      <a:pt x="152" y="506"/>
                      <a:pt x="154" y="501"/>
                    </a:cubicBezTo>
                    <a:cubicBezTo>
                      <a:pt x="155" y="497"/>
                      <a:pt x="159" y="493"/>
                      <a:pt x="160" y="489"/>
                    </a:cubicBezTo>
                    <a:cubicBezTo>
                      <a:pt x="164" y="480"/>
                      <a:pt x="169" y="472"/>
                      <a:pt x="173" y="463"/>
                    </a:cubicBezTo>
                    <a:cubicBezTo>
                      <a:pt x="180" y="447"/>
                      <a:pt x="186" y="432"/>
                      <a:pt x="192" y="416"/>
                    </a:cubicBezTo>
                    <a:cubicBezTo>
                      <a:pt x="205" y="383"/>
                      <a:pt x="217" y="348"/>
                      <a:pt x="224" y="311"/>
                    </a:cubicBezTo>
                    <a:cubicBezTo>
                      <a:pt x="228" y="292"/>
                      <a:pt x="231" y="272"/>
                      <a:pt x="236" y="253"/>
                    </a:cubicBezTo>
                    <a:cubicBezTo>
                      <a:pt x="239" y="234"/>
                      <a:pt x="240" y="215"/>
                      <a:pt x="242" y="196"/>
                    </a:cubicBezTo>
                    <a:cubicBezTo>
                      <a:pt x="242" y="176"/>
                      <a:pt x="240" y="157"/>
                      <a:pt x="239" y="136"/>
                    </a:cubicBezTo>
                    <a:cubicBezTo>
                      <a:pt x="239" y="132"/>
                      <a:pt x="237" y="128"/>
                      <a:pt x="237" y="123"/>
                    </a:cubicBezTo>
                    <a:cubicBezTo>
                      <a:pt x="234" y="106"/>
                      <a:pt x="231" y="91"/>
                      <a:pt x="228" y="77"/>
                    </a:cubicBezTo>
                    <a:moveTo>
                      <a:pt x="201" y="32"/>
                    </a:moveTo>
                    <a:cubicBezTo>
                      <a:pt x="201" y="32"/>
                      <a:pt x="199" y="32"/>
                      <a:pt x="199" y="33"/>
                    </a:cubicBezTo>
                    <a:cubicBezTo>
                      <a:pt x="199" y="32"/>
                      <a:pt x="201" y="32"/>
                      <a:pt x="201" y="32"/>
                    </a:cubicBezTo>
                    <a:moveTo>
                      <a:pt x="199" y="254"/>
                    </a:moveTo>
                    <a:lnTo>
                      <a:pt x="199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0" name="Google Shape;8170;p28"/>
              <p:cNvSpPr/>
              <p:nvPr/>
            </p:nvSpPr>
            <p:spPr>
              <a:xfrm>
                <a:off x="8103535" y="4923485"/>
                <a:ext cx="84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21" extrusionOk="0">
                    <a:moveTo>
                      <a:pt x="233" y="12"/>
                    </a:moveTo>
                    <a:cubicBezTo>
                      <a:pt x="230" y="6"/>
                      <a:pt x="223" y="1"/>
                      <a:pt x="216" y="0"/>
                    </a:cubicBezTo>
                    <a:cubicBezTo>
                      <a:pt x="210" y="0"/>
                      <a:pt x="204" y="3"/>
                      <a:pt x="200" y="6"/>
                    </a:cubicBezTo>
                    <a:cubicBezTo>
                      <a:pt x="195" y="7"/>
                      <a:pt x="192" y="10"/>
                      <a:pt x="188" y="12"/>
                    </a:cubicBezTo>
                    <a:cubicBezTo>
                      <a:pt x="179" y="16"/>
                      <a:pt x="172" y="22"/>
                      <a:pt x="163" y="26"/>
                    </a:cubicBezTo>
                    <a:cubicBezTo>
                      <a:pt x="146" y="36"/>
                      <a:pt x="130" y="46"/>
                      <a:pt x="114" y="60"/>
                    </a:cubicBezTo>
                    <a:cubicBezTo>
                      <a:pt x="99" y="70"/>
                      <a:pt x="83" y="81"/>
                      <a:pt x="70" y="95"/>
                    </a:cubicBezTo>
                    <a:cubicBezTo>
                      <a:pt x="63" y="100"/>
                      <a:pt x="57" y="108"/>
                      <a:pt x="51" y="115"/>
                    </a:cubicBezTo>
                    <a:cubicBezTo>
                      <a:pt x="44" y="122"/>
                      <a:pt x="38" y="130"/>
                      <a:pt x="32" y="138"/>
                    </a:cubicBezTo>
                    <a:cubicBezTo>
                      <a:pt x="26" y="147"/>
                      <a:pt x="22" y="157"/>
                      <a:pt x="18" y="166"/>
                    </a:cubicBezTo>
                    <a:cubicBezTo>
                      <a:pt x="13" y="175"/>
                      <a:pt x="10" y="183"/>
                      <a:pt x="7" y="192"/>
                    </a:cubicBezTo>
                    <a:cubicBezTo>
                      <a:pt x="2" y="210"/>
                      <a:pt x="0" y="226"/>
                      <a:pt x="0" y="243"/>
                    </a:cubicBezTo>
                    <a:cubicBezTo>
                      <a:pt x="0" y="258"/>
                      <a:pt x="2" y="272"/>
                      <a:pt x="4" y="285"/>
                    </a:cubicBezTo>
                    <a:cubicBezTo>
                      <a:pt x="6" y="291"/>
                      <a:pt x="7" y="296"/>
                      <a:pt x="9" y="301"/>
                    </a:cubicBezTo>
                    <a:cubicBezTo>
                      <a:pt x="9" y="303"/>
                      <a:pt x="10" y="306"/>
                      <a:pt x="10" y="307"/>
                    </a:cubicBezTo>
                    <a:cubicBezTo>
                      <a:pt x="13" y="317"/>
                      <a:pt x="22" y="323"/>
                      <a:pt x="32" y="320"/>
                    </a:cubicBezTo>
                    <a:cubicBezTo>
                      <a:pt x="38" y="319"/>
                      <a:pt x="42" y="316"/>
                      <a:pt x="44" y="312"/>
                    </a:cubicBezTo>
                    <a:cubicBezTo>
                      <a:pt x="48" y="310"/>
                      <a:pt x="54" y="309"/>
                      <a:pt x="55" y="303"/>
                    </a:cubicBezTo>
                    <a:cubicBezTo>
                      <a:pt x="57" y="300"/>
                      <a:pt x="60" y="296"/>
                      <a:pt x="63" y="293"/>
                    </a:cubicBezTo>
                    <a:cubicBezTo>
                      <a:pt x="61" y="294"/>
                      <a:pt x="61" y="294"/>
                      <a:pt x="60" y="296"/>
                    </a:cubicBezTo>
                    <a:cubicBezTo>
                      <a:pt x="83" y="269"/>
                      <a:pt x="109" y="248"/>
                      <a:pt x="134" y="221"/>
                    </a:cubicBezTo>
                    <a:cubicBezTo>
                      <a:pt x="147" y="207"/>
                      <a:pt x="160" y="192"/>
                      <a:pt x="172" y="176"/>
                    </a:cubicBezTo>
                    <a:cubicBezTo>
                      <a:pt x="184" y="160"/>
                      <a:pt x="192" y="143"/>
                      <a:pt x="201" y="124"/>
                    </a:cubicBezTo>
                    <a:cubicBezTo>
                      <a:pt x="208" y="108"/>
                      <a:pt x="216" y="90"/>
                      <a:pt x="222" y="73"/>
                    </a:cubicBezTo>
                    <a:cubicBezTo>
                      <a:pt x="224" y="64"/>
                      <a:pt x="227" y="55"/>
                      <a:pt x="230" y="46"/>
                    </a:cubicBezTo>
                    <a:cubicBezTo>
                      <a:pt x="232" y="41"/>
                      <a:pt x="233" y="36"/>
                      <a:pt x="235" y="30"/>
                    </a:cubicBezTo>
                    <a:cubicBezTo>
                      <a:pt x="236" y="26"/>
                      <a:pt x="236" y="20"/>
                      <a:pt x="236" y="14"/>
                    </a:cubicBezTo>
                    <a:cubicBezTo>
                      <a:pt x="236" y="16"/>
                      <a:pt x="235" y="13"/>
                      <a:pt x="233" y="12"/>
                    </a:cubicBezTo>
                    <a:moveTo>
                      <a:pt x="182" y="58"/>
                    </a:moveTo>
                    <a:cubicBezTo>
                      <a:pt x="185" y="57"/>
                      <a:pt x="190" y="54"/>
                      <a:pt x="192" y="52"/>
                    </a:cubicBezTo>
                    <a:cubicBezTo>
                      <a:pt x="191" y="58"/>
                      <a:pt x="188" y="64"/>
                      <a:pt x="187" y="70"/>
                    </a:cubicBezTo>
                    <a:cubicBezTo>
                      <a:pt x="181" y="84"/>
                      <a:pt x="175" y="97"/>
                      <a:pt x="169" y="112"/>
                    </a:cubicBezTo>
                    <a:cubicBezTo>
                      <a:pt x="163" y="125"/>
                      <a:pt x="156" y="137"/>
                      <a:pt x="150" y="148"/>
                    </a:cubicBezTo>
                    <a:cubicBezTo>
                      <a:pt x="144" y="160"/>
                      <a:pt x="136" y="170"/>
                      <a:pt x="128" y="179"/>
                    </a:cubicBezTo>
                    <a:cubicBezTo>
                      <a:pt x="112" y="198"/>
                      <a:pt x="95" y="214"/>
                      <a:pt x="77" y="232"/>
                    </a:cubicBezTo>
                    <a:cubicBezTo>
                      <a:pt x="69" y="239"/>
                      <a:pt x="61" y="248"/>
                      <a:pt x="53" y="256"/>
                    </a:cubicBezTo>
                    <a:cubicBezTo>
                      <a:pt x="50" y="261"/>
                      <a:pt x="45" y="264"/>
                      <a:pt x="42" y="268"/>
                    </a:cubicBezTo>
                    <a:cubicBezTo>
                      <a:pt x="42" y="265"/>
                      <a:pt x="41" y="262"/>
                      <a:pt x="41" y="259"/>
                    </a:cubicBezTo>
                    <a:cubicBezTo>
                      <a:pt x="39" y="246"/>
                      <a:pt x="39" y="233"/>
                      <a:pt x="42" y="220"/>
                    </a:cubicBezTo>
                    <a:cubicBezTo>
                      <a:pt x="45" y="204"/>
                      <a:pt x="51" y="189"/>
                      <a:pt x="58" y="173"/>
                    </a:cubicBezTo>
                    <a:cubicBezTo>
                      <a:pt x="61" y="169"/>
                      <a:pt x="63" y="164"/>
                      <a:pt x="66" y="159"/>
                    </a:cubicBezTo>
                    <a:cubicBezTo>
                      <a:pt x="69" y="154"/>
                      <a:pt x="72" y="150"/>
                      <a:pt x="74" y="147"/>
                    </a:cubicBezTo>
                    <a:cubicBezTo>
                      <a:pt x="85" y="135"/>
                      <a:pt x="95" y="125"/>
                      <a:pt x="105" y="115"/>
                    </a:cubicBezTo>
                    <a:cubicBezTo>
                      <a:pt x="117" y="105"/>
                      <a:pt x="128" y="95"/>
                      <a:pt x="141" y="86"/>
                    </a:cubicBezTo>
                    <a:cubicBezTo>
                      <a:pt x="153" y="77"/>
                      <a:pt x="168" y="68"/>
                      <a:pt x="182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1" name="Google Shape;8171;p28"/>
              <p:cNvSpPr/>
              <p:nvPr/>
            </p:nvSpPr>
            <p:spPr>
              <a:xfrm>
                <a:off x="8118655" y="4844285"/>
                <a:ext cx="8712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58" extrusionOk="0">
                    <a:moveTo>
                      <a:pt x="241" y="25"/>
                    </a:moveTo>
                    <a:cubicBezTo>
                      <a:pt x="241" y="23"/>
                      <a:pt x="239" y="20"/>
                      <a:pt x="239" y="19"/>
                    </a:cubicBezTo>
                    <a:cubicBezTo>
                      <a:pt x="239" y="16"/>
                      <a:pt x="237" y="15"/>
                      <a:pt x="236" y="12"/>
                    </a:cubicBezTo>
                    <a:cubicBezTo>
                      <a:pt x="234" y="10"/>
                      <a:pt x="233" y="7"/>
                      <a:pt x="231" y="4"/>
                    </a:cubicBezTo>
                    <a:cubicBezTo>
                      <a:pt x="217" y="-6"/>
                      <a:pt x="203" y="6"/>
                      <a:pt x="191" y="13"/>
                    </a:cubicBezTo>
                    <a:cubicBezTo>
                      <a:pt x="184" y="17"/>
                      <a:pt x="177" y="22"/>
                      <a:pt x="169" y="28"/>
                    </a:cubicBezTo>
                    <a:cubicBezTo>
                      <a:pt x="152" y="39"/>
                      <a:pt x="136" y="51"/>
                      <a:pt x="120" y="64"/>
                    </a:cubicBezTo>
                    <a:cubicBezTo>
                      <a:pt x="105" y="76"/>
                      <a:pt x="91" y="87"/>
                      <a:pt x="78" y="102"/>
                    </a:cubicBezTo>
                    <a:cubicBezTo>
                      <a:pt x="63" y="116"/>
                      <a:pt x="50" y="132"/>
                      <a:pt x="40" y="150"/>
                    </a:cubicBezTo>
                    <a:cubicBezTo>
                      <a:pt x="30" y="167"/>
                      <a:pt x="21" y="186"/>
                      <a:pt x="15" y="205"/>
                    </a:cubicBezTo>
                    <a:cubicBezTo>
                      <a:pt x="9" y="226"/>
                      <a:pt x="6" y="246"/>
                      <a:pt x="3" y="266"/>
                    </a:cubicBezTo>
                    <a:cubicBezTo>
                      <a:pt x="0" y="285"/>
                      <a:pt x="0" y="306"/>
                      <a:pt x="0" y="325"/>
                    </a:cubicBezTo>
                    <a:cubicBezTo>
                      <a:pt x="0" y="329"/>
                      <a:pt x="0" y="335"/>
                      <a:pt x="0" y="339"/>
                    </a:cubicBezTo>
                    <a:cubicBezTo>
                      <a:pt x="0" y="350"/>
                      <a:pt x="8" y="358"/>
                      <a:pt x="18" y="358"/>
                    </a:cubicBezTo>
                    <a:cubicBezTo>
                      <a:pt x="28" y="358"/>
                      <a:pt x="37" y="351"/>
                      <a:pt x="37" y="341"/>
                    </a:cubicBezTo>
                    <a:cubicBezTo>
                      <a:pt x="37" y="323"/>
                      <a:pt x="36" y="306"/>
                      <a:pt x="38" y="290"/>
                    </a:cubicBezTo>
                    <a:cubicBezTo>
                      <a:pt x="39" y="274"/>
                      <a:pt x="41" y="259"/>
                      <a:pt x="44" y="243"/>
                    </a:cubicBezTo>
                    <a:cubicBezTo>
                      <a:pt x="46" y="233"/>
                      <a:pt x="48" y="224"/>
                      <a:pt x="51" y="214"/>
                    </a:cubicBezTo>
                    <a:cubicBezTo>
                      <a:pt x="54" y="205"/>
                      <a:pt x="57" y="197"/>
                      <a:pt x="62" y="188"/>
                    </a:cubicBezTo>
                    <a:cubicBezTo>
                      <a:pt x="66" y="181"/>
                      <a:pt x="68" y="173"/>
                      <a:pt x="73" y="166"/>
                    </a:cubicBezTo>
                    <a:cubicBezTo>
                      <a:pt x="77" y="159"/>
                      <a:pt x="82" y="154"/>
                      <a:pt x="88" y="146"/>
                    </a:cubicBezTo>
                    <a:cubicBezTo>
                      <a:pt x="94" y="139"/>
                      <a:pt x="99" y="132"/>
                      <a:pt x="105" y="127"/>
                    </a:cubicBezTo>
                    <a:cubicBezTo>
                      <a:pt x="113" y="119"/>
                      <a:pt x="120" y="112"/>
                      <a:pt x="127" y="106"/>
                    </a:cubicBezTo>
                    <a:cubicBezTo>
                      <a:pt x="134" y="100"/>
                      <a:pt x="142" y="95"/>
                      <a:pt x="149" y="89"/>
                    </a:cubicBezTo>
                    <a:cubicBezTo>
                      <a:pt x="156" y="83"/>
                      <a:pt x="164" y="77"/>
                      <a:pt x="171" y="71"/>
                    </a:cubicBezTo>
                    <a:cubicBezTo>
                      <a:pt x="180" y="65"/>
                      <a:pt x="188" y="60"/>
                      <a:pt x="197" y="52"/>
                    </a:cubicBezTo>
                    <a:cubicBezTo>
                      <a:pt x="200" y="51"/>
                      <a:pt x="203" y="48"/>
                      <a:pt x="206" y="46"/>
                    </a:cubicBezTo>
                    <a:cubicBezTo>
                      <a:pt x="206" y="48"/>
                      <a:pt x="206" y="49"/>
                      <a:pt x="206" y="51"/>
                    </a:cubicBezTo>
                    <a:cubicBezTo>
                      <a:pt x="204" y="58"/>
                      <a:pt x="204" y="64"/>
                      <a:pt x="203" y="71"/>
                    </a:cubicBezTo>
                    <a:cubicBezTo>
                      <a:pt x="201" y="83"/>
                      <a:pt x="200" y="96"/>
                      <a:pt x="199" y="108"/>
                    </a:cubicBezTo>
                    <a:cubicBezTo>
                      <a:pt x="194" y="131"/>
                      <a:pt x="187" y="153"/>
                      <a:pt x="177" y="175"/>
                    </a:cubicBezTo>
                    <a:cubicBezTo>
                      <a:pt x="171" y="186"/>
                      <a:pt x="164" y="198"/>
                      <a:pt x="156" y="210"/>
                    </a:cubicBezTo>
                    <a:cubicBezTo>
                      <a:pt x="149" y="220"/>
                      <a:pt x="142" y="232"/>
                      <a:pt x="134" y="240"/>
                    </a:cubicBezTo>
                    <a:lnTo>
                      <a:pt x="133" y="242"/>
                    </a:lnTo>
                    <a:cubicBezTo>
                      <a:pt x="126" y="249"/>
                      <a:pt x="126" y="259"/>
                      <a:pt x="131" y="268"/>
                    </a:cubicBezTo>
                    <a:cubicBezTo>
                      <a:pt x="137" y="275"/>
                      <a:pt x="150" y="277"/>
                      <a:pt x="158" y="269"/>
                    </a:cubicBezTo>
                    <a:cubicBezTo>
                      <a:pt x="162" y="265"/>
                      <a:pt x="166" y="259"/>
                      <a:pt x="171" y="253"/>
                    </a:cubicBezTo>
                    <a:cubicBezTo>
                      <a:pt x="175" y="246"/>
                      <a:pt x="181" y="239"/>
                      <a:pt x="185" y="232"/>
                    </a:cubicBezTo>
                    <a:cubicBezTo>
                      <a:pt x="190" y="226"/>
                      <a:pt x="194" y="218"/>
                      <a:pt x="199" y="213"/>
                    </a:cubicBezTo>
                    <a:cubicBezTo>
                      <a:pt x="203" y="204"/>
                      <a:pt x="207" y="195"/>
                      <a:pt x="212" y="186"/>
                    </a:cubicBezTo>
                    <a:cubicBezTo>
                      <a:pt x="219" y="170"/>
                      <a:pt x="225" y="154"/>
                      <a:pt x="229" y="137"/>
                    </a:cubicBezTo>
                    <a:cubicBezTo>
                      <a:pt x="232" y="127"/>
                      <a:pt x="233" y="116"/>
                      <a:pt x="235" y="105"/>
                    </a:cubicBezTo>
                    <a:cubicBezTo>
                      <a:pt x="236" y="96"/>
                      <a:pt x="236" y="86"/>
                      <a:pt x="238" y="77"/>
                    </a:cubicBezTo>
                    <a:cubicBezTo>
                      <a:pt x="239" y="68"/>
                      <a:pt x="239" y="60"/>
                      <a:pt x="241" y="49"/>
                    </a:cubicBezTo>
                    <a:cubicBezTo>
                      <a:pt x="241" y="45"/>
                      <a:pt x="242" y="40"/>
                      <a:pt x="242" y="35"/>
                    </a:cubicBezTo>
                    <a:cubicBezTo>
                      <a:pt x="242" y="31"/>
                      <a:pt x="242" y="28"/>
                      <a:pt x="242" y="23"/>
                    </a:cubicBezTo>
                    <a:cubicBezTo>
                      <a:pt x="241" y="26"/>
                      <a:pt x="241" y="26"/>
                      <a:pt x="241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2" name="Google Shape;8172;p28"/>
              <p:cNvSpPr/>
              <p:nvPr/>
            </p:nvSpPr>
            <p:spPr>
              <a:xfrm>
                <a:off x="8130895" y="4730885"/>
                <a:ext cx="10044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69" extrusionOk="0">
                    <a:moveTo>
                      <a:pt x="278" y="38"/>
                    </a:moveTo>
                    <a:cubicBezTo>
                      <a:pt x="277" y="29"/>
                      <a:pt x="274" y="21"/>
                      <a:pt x="268" y="13"/>
                    </a:cubicBezTo>
                    <a:cubicBezTo>
                      <a:pt x="265" y="10"/>
                      <a:pt x="264" y="6"/>
                      <a:pt x="259" y="5"/>
                    </a:cubicBezTo>
                    <a:cubicBezTo>
                      <a:pt x="256" y="3"/>
                      <a:pt x="252" y="0"/>
                      <a:pt x="248" y="0"/>
                    </a:cubicBezTo>
                    <a:cubicBezTo>
                      <a:pt x="245" y="0"/>
                      <a:pt x="243" y="0"/>
                      <a:pt x="240" y="2"/>
                    </a:cubicBezTo>
                    <a:cubicBezTo>
                      <a:pt x="239" y="2"/>
                      <a:pt x="236" y="3"/>
                      <a:pt x="234" y="5"/>
                    </a:cubicBezTo>
                    <a:cubicBezTo>
                      <a:pt x="232" y="6"/>
                      <a:pt x="227" y="9"/>
                      <a:pt x="224" y="10"/>
                    </a:cubicBezTo>
                    <a:cubicBezTo>
                      <a:pt x="210" y="21"/>
                      <a:pt x="197" y="34"/>
                      <a:pt x="183" y="47"/>
                    </a:cubicBezTo>
                    <a:cubicBezTo>
                      <a:pt x="169" y="60"/>
                      <a:pt x="156" y="73"/>
                      <a:pt x="143" y="88"/>
                    </a:cubicBezTo>
                    <a:cubicBezTo>
                      <a:pt x="128" y="102"/>
                      <a:pt x="116" y="120"/>
                      <a:pt x="105" y="136"/>
                    </a:cubicBezTo>
                    <a:cubicBezTo>
                      <a:pt x="93" y="150"/>
                      <a:pt x="81" y="166"/>
                      <a:pt x="71" y="182"/>
                    </a:cubicBezTo>
                    <a:cubicBezTo>
                      <a:pt x="61" y="197"/>
                      <a:pt x="51" y="213"/>
                      <a:pt x="42" y="229"/>
                    </a:cubicBezTo>
                    <a:cubicBezTo>
                      <a:pt x="32" y="246"/>
                      <a:pt x="25" y="262"/>
                      <a:pt x="17" y="281"/>
                    </a:cubicBezTo>
                    <a:cubicBezTo>
                      <a:pt x="14" y="289"/>
                      <a:pt x="13" y="297"/>
                      <a:pt x="10" y="306"/>
                    </a:cubicBezTo>
                    <a:cubicBezTo>
                      <a:pt x="7" y="315"/>
                      <a:pt x="6" y="325"/>
                      <a:pt x="4" y="334"/>
                    </a:cubicBezTo>
                    <a:cubicBezTo>
                      <a:pt x="3" y="344"/>
                      <a:pt x="1" y="353"/>
                      <a:pt x="1" y="363"/>
                    </a:cubicBezTo>
                    <a:cubicBezTo>
                      <a:pt x="0" y="376"/>
                      <a:pt x="1" y="388"/>
                      <a:pt x="4" y="401"/>
                    </a:cubicBezTo>
                    <a:cubicBezTo>
                      <a:pt x="7" y="418"/>
                      <a:pt x="13" y="436"/>
                      <a:pt x="17" y="455"/>
                    </a:cubicBezTo>
                    <a:cubicBezTo>
                      <a:pt x="20" y="465"/>
                      <a:pt x="29" y="471"/>
                      <a:pt x="39" y="468"/>
                    </a:cubicBezTo>
                    <a:cubicBezTo>
                      <a:pt x="49" y="465"/>
                      <a:pt x="55" y="456"/>
                      <a:pt x="52" y="446"/>
                    </a:cubicBezTo>
                    <a:cubicBezTo>
                      <a:pt x="47" y="424"/>
                      <a:pt x="41" y="402"/>
                      <a:pt x="38" y="380"/>
                    </a:cubicBezTo>
                    <a:cubicBezTo>
                      <a:pt x="36" y="363"/>
                      <a:pt x="39" y="347"/>
                      <a:pt x="42" y="329"/>
                    </a:cubicBezTo>
                    <a:cubicBezTo>
                      <a:pt x="44" y="321"/>
                      <a:pt x="47" y="312"/>
                      <a:pt x="48" y="303"/>
                    </a:cubicBezTo>
                    <a:cubicBezTo>
                      <a:pt x="51" y="294"/>
                      <a:pt x="54" y="286"/>
                      <a:pt x="58" y="277"/>
                    </a:cubicBezTo>
                    <a:cubicBezTo>
                      <a:pt x="65" y="264"/>
                      <a:pt x="71" y="251"/>
                      <a:pt x="80" y="238"/>
                    </a:cubicBezTo>
                    <a:cubicBezTo>
                      <a:pt x="89" y="225"/>
                      <a:pt x="97" y="211"/>
                      <a:pt x="106" y="197"/>
                    </a:cubicBezTo>
                    <a:cubicBezTo>
                      <a:pt x="115" y="184"/>
                      <a:pt x="125" y="171"/>
                      <a:pt x="134" y="158"/>
                    </a:cubicBezTo>
                    <a:cubicBezTo>
                      <a:pt x="143" y="146"/>
                      <a:pt x="151" y="134"/>
                      <a:pt x="162" y="123"/>
                    </a:cubicBezTo>
                    <a:cubicBezTo>
                      <a:pt x="175" y="108"/>
                      <a:pt x="189" y="93"/>
                      <a:pt x="204" y="80"/>
                    </a:cubicBezTo>
                    <a:cubicBezTo>
                      <a:pt x="211" y="73"/>
                      <a:pt x="218" y="67"/>
                      <a:pt x="226" y="60"/>
                    </a:cubicBezTo>
                    <a:cubicBezTo>
                      <a:pt x="232" y="56"/>
                      <a:pt x="236" y="51"/>
                      <a:pt x="242" y="47"/>
                    </a:cubicBezTo>
                    <a:cubicBezTo>
                      <a:pt x="243" y="53"/>
                      <a:pt x="245" y="58"/>
                      <a:pt x="245" y="64"/>
                    </a:cubicBezTo>
                    <a:cubicBezTo>
                      <a:pt x="246" y="86"/>
                      <a:pt x="245" y="109"/>
                      <a:pt x="242" y="131"/>
                    </a:cubicBezTo>
                    <a:cubicBezTo>
                      <a:pt x="240" y="143"/>
                      <a:pt x="239" y="155"/>
                      <a:pt x="237" y="165"/>
                    </a:cubicBezTo>
                    <a:cubicBezTo>
                      <a:pt x="236" y="175"/>
                      <a:pt x="234" y="185"/>
                      <a:pt x="233" y="195"/>
                    </a:cubicBezTo>
                    <a:cubicBezTo>
                      <a:pt x="227" y="227"/>
                      <a:pt x="217" y="258"/>
                      <a:pt x="204" y="287"/>
                    </a:cubicBezTo>
                    <a:cubicBezTo>
                      <a:pt x="199" y="294"/>
                      <a:pt x="197" y="302"/>
                      <a:pt x="192" y="309"/>
                    </a:cubicBezTo>
                    <a:cubicBezTo>
                      <a:pt x="189" y="315"/>
                      <a:pt x="186" y="319"/>
                      <a:pt x="182" y="325"/>
                    </a:cubicBezTo>
                    <a:cubicBezTo>
                      <a:pt x="181" y="327"/>
                      <a:pt x="180" y="327"/>
                      <a:pt x="179" y="328"/>
                    </a:cubicBezTo>
                    <a:cubicBezTo>
                      <a:pt x="177" y="329"/>
                      <a:pt x="175" y="331"/>
                      <a:pt x="173" y="334"/>
                    </a:cubicBezTo>
                    <a:cubicBezTo>
                      <a:pt x="170" y="338"/>
                      <a:pt x="170" y="343"/>
                      <a:pt x="170" y="348"/>
                    </a:cubicBezTo>
                    <a:cubicBezTo>
                      <a:pt x="172" y="353"/>
                      <a:pt x="175" y="357"/>
                      <a:pt x="178" y="360"/>
                    </a:cubicBezTo>
                    <a:cubicBezTo>
                      <a:pt x="182" y="363"/>
                      <a:pt x="188" y="364"/>
                      <a:pt x="192" y="363"/>
                    </a:cubicBezTo>
                    <a:cubicBezTo>
                      <a:pt x="197" y="361"/>
                      <a:pt x="199" y="360"/>
                      <a:pt x="202" y="357"/>
                    </a:cubicBezTo>
                    <a:lnTo>
                      <a:pt x="204" y="356"/>
                    </a:lnTo>
                    <a:cubicBezTo>
                      <a:pt x="207" y="353"/>
                      <a:pt x="210" y="350"/>
                      <a:pt x="211" y="347"/>
                    </a:cubicBezTo>
                    <a:cubicBezTo>
                      <a:pt x="216" y="341"/>
                      <a:pt x="218" y="337"/>
                      <a:pt x="221" y="331"/>
                    </a:cubicBezTo>
                    <a:cubicBezTo>
                      <a:pt x="226" y="324"/>
                      <a:pt x="230" y="316"/>
                      <a:pt x="233" y="309"/>
                    </a:cubicBezTo>
                    <a:cubicBezTo>
                      <a:pt x="237" y="300"/>
                      <a:pt x="242" y="290"/>
                      <a:pt x="245" y="281"/>
                    </a:cubicBezTo>
                    <a:cubicBezTo>
                      <a:pt x="248" y="273"/>
                      <a:pt x="250" y="266"/>
                      <a:pt x="253" y="257"/>
                    </a:cubicBezTo>
                    <a:cubicBezTo>
                      <a:pt x="256" y="249"/>
                      <a:pt x="259" y="238"/>
                      <a:pt x="261" y="229"/>
                    </a:cubicBezTo>
                    <a:cubicBezTo>
                      <a:pt x="265" y="210"/>
                      <a:pt x="268" y="191"/>
                      <a:pt x="271" y="172"/>
                    </a:cubicBezTo>
                    <a:cubicBezTo>
                      <a:pt x="272" y="163"/>
                      <a:pt x="274" y="153"/>
                      <a:pt x="275" y="144"/>
                    </a:cubicBezTo>
                    <a:cubicBezTo>
                      <a:pt x="277" y="136"/>
                      <a:pt x="277" y="125"/>
                      <a:pt x="278" y="117"/>
                    </a:cubicBezTo>
                    <a:cubicBezTo>
                      <a:pt x="280" y="98"/>
                      <a:pt x="280" y="77"/>
                      <a:pt x="278" y="58"/>
                    </a:cubicBezTo>
                    <a:cubicBezTo>
                      <a:pt x="278" y="57"/>
                      <a:pt x="278" y="57"/>
                      <a:pt x="278" y="56"/>
                    </a:cubicBezTo>
                    <a:cubicBezTo>
                      <a:pt x="280" y="45"/>
                      <a:pt x="280" y="42"/>
                      <a:pt x="27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3" name="Google Shape;8173;p28"/>
              <p:cNvSpPr/>
              <p:nvPr/>
            </p:nvSpPr>
            <p:spPr>
              <a:xfrm>
                <a:off x="8148895" y="4631165"/>
                <a:ext cx="11088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4" extrusionOk="0">
                    <a:moveTo>
                      <a:pt x="304" y="56"/>
                    </a:moveTo>
                    <a:cubicBezTo>
                      <a:pt x="302" y="48"/>
                      <a:pt x="301" y="40"/>
                      <a:pt x="298" y="32"/>
                    </a:cubicBezTo>
                    <a:cubicBezTo>
                      <a:pt x="295" y="24"/>
                      <a:pt x="292" y="15"/>
                      <a:pt x="285" y="9"/>
                    </a:cubicBezTo>
                    <a:cubicBezTo>
                      <a:pt x="279" y="5"/>
                      <a:pt x="273" y="-1"/>
                      <a:pt x="265" y="0"/>
                    </a:cubicBezTo>
                    <a:cubicBezTo>
                      <a:pt x="259" y="0"/>
                      <a:pt x="254" y="2"/>
                      <a:pt x="250" y="5"/>
                    </a:cubicBezTo>
                    <a:cubicBezTo>
                      <a:pt x="243" y="9"/>
                      <a:pt x="237" y="13"/>
                      <a:pt x="231" y="19"/>
                    </a:cubicBezTo>
                    <a:cubicBezTo>
                      <a:pt x="218" y="31"/>
                      <a:pt x="205" y="43"/>
                      <a:pt x="193" y="56"/>
                    </a:cubicBezTo>
                    <a:cubicBezTo>
                      <a:pt x="174" y="76"/>
                      <a:pt x="158" y="98"/>
                      <a:pt x="141" y="118"/>
                    </a:cubicBezTo>
                    <a:cubicBezTo>
                      <a:pt x="129" y="133"/>
                      <a:pt x="115" y="147"/>
                      <a:pt x="104" y="161"/>
                    </a:cubicBezTo>
                    <a:cubicBezTo>
                      <a:pt x="92" y="176"/>
                      <a:pt x="81" y="191"/>
                      <a:pt x="71" y="207"/>
                    </a:cubicBezTo>
                    <a:cubicBezTo>
                      <a:pt x="61" y="222"/>
                      <a:pt x="50" y="238"/>
                      <a:pt x="42" y="254"/>
                    </a:cubicBezTo>
                    <a:cubicBezTo>
                      <a:pt x="33" y="271"/>
                      <a:pt x="23" y="289"/>
                      <a:pt x="17" y="308"/>
                    </a:cubicBezTo>
                    <a:cubicBezTo>
                      <a:pt x="8" y="334"/>
                      <a:pt x="2" y="362"/>
                      <a:pt x="1" y="389"/>
                    </a:cubicBezTo>
                    <a:cubicBezTo>
                      <a:pt x="-1" y="404"/>
                      <a:pt x="1" y="417"/>
                      <a:pt x="4" y="432"/>
                    </a:cubicBezTo>
                    <a:cubicBezTo>
                      <a:pt x="5" y="437"/>
                      <a:pt x="5" y="443"/>
                      <a:pt x="7" y="449"/>
                    </a:cubicBezTo>
                    <a:cubicBezTo>
                      <a:pt x="8" y="456"/>
                      <a:pt x="10" y="462"/>
                      <a:pt x="13" y="469"/>
                    </a:cubicBezTo>
                    <a:cubicBezTo>
                      <a:pt x="14" y="474"/>
                      <a:pt x="15" y="478"/>
                      <a:pt x="20" y="481"/>
                    </a:cubicBezTo>
                    <a:cubicBezTo>
                      <a:pt x="24" y="484"/>
                      <a:pt x="29" y="484"/>
                      <a:pt x="34" y="484"/>
                    </a:cubicBezTo>
                    <a:cubicBezTo>
                      <a:pt x="39" y="483"/>
                      <a:pt x="43" y="480"/>
                      <a:pt x="46" y="477"/>
                    </a:cubicBezTo>
                    <a:cubicBezTo>
                      <a:pt x="49" y="472"/>
                      <a:pt x="50" y="467"/>
                      <a:pt x="49" y="462"/>
                    </a:cubicBezTo>
                    <a:cubicBezTo>
                      <a:pt x="43" y="448"/>
                      <a:pt x="40" y="432"/>
                      <a:pt x="39" y="416"/>
                    </a:cubicBezTo>
                    <a:cubicBezTo>
                      <a:pt x="37" y="398"/>
                      <a:pt x="40" y="381"/>
                      <a:pt x="42" y="365"/>
                    </a:cubicBezTo>
                    <a:cubicBezTo>
                      <a:pt x="46" y="344"/>
                      <a:pt x="50" y="324"/>
                      <a:pt x="59" y="306"/>
                    </a:cubicBezTo>
                    <a:cubicBezTo>
                      <a:pt x="65" y="296"/>
                      <a:pt x="69" y="286"/>
                      <a:pt x="75" y="274"/>
                    </a:cubicBezTo>
                    <a:cubicBezTo>
                      <a:pt x="81" y="264"/>
                      <a:pt x="88" y="252"/>
                      <a:pt x="94" y="242"/>
                    </a:cubicBezTo>
                    <a:cubicBezTo>
                      <a:pt x="107" y="222"/>
                      <a:pt x="122" y="201"/>
                      <a:pt x="136" y="181"/>
                    </a:cubicBezTo>
                    <a:cubicBezTo>
                      <a:pt x="147" y="169"/>
                      <a:pt x="158" y="156"/>
                      <a:pt x="168" y="145"/>
                    </a:cubicBezTo>
                    <a:cubicBezTo>
                      <a:pt x="180" y="131"/>
                      <a:pt x="192" y="117"/>
                      <a:pt x="202" y="102"/>
                    </a:cubicBezTo>
                    <a:cubicBezTo>
                      <a:pt x="212" y="91"/>
                      <a:pt x="222" y="78"/>
                      <a:pt x="234" y="67"/>
                    </a:cubicBezTo>
                    <a:cubicBezTo>
                      <a:pt x="240" y="62"/>
                      <a:pt x="246" y="56"/>
                      <a:pt x="251" y="51"/>
                    </a:cubicBezTo>
                    <a:cubicBezTo>
                      <a:pt x="254" y="48"/>
                      <a:pt x="259" y="46"/>
                      <a:pt x="262" y="43"/>
                    </a:cubicBezTo>
                    <a:lnTo>
                      <a:pt x="262" y="43"/>
                    </a:lnTo>
                    <a:cubicBezTo>
                      <a:pt x="266" y="57"/>
                      <a:pt x="269" y="72"/>
                      <a:pt x="270" y="86"/>
                    </a:cubicBezTo>
                    <a:cubicBezTo>
                      <a:pt x="272" y="104"/>
                      <a:pt x="270" y="121"/>
                      <a:pt x="267" y="139"/>
                    </a:cubicBezTo>
                    <a:cubicBezTo>
                      <a:pt x="266" y="150"/>
                      <a:pt x="263" y="161"/>
                      <a:pt x="260" y="172"/>
                    </a:cubicBezTo>
                    <a:cubicBezTo>
                      <a:pt x="257" y="182"/>
                      <a:pt x="254" y="193"/>
                      <a:pt x="250" y="203"/>
                    </a:cubicBezTo>
                    <a:cubicBezTo>
                      <a:pt x="244" y="215"/>
                      <a:pt x="237" y="226"/>
                      <a:pt x="231" y="238"/>
                    </a:cubicBezTo>
                    <a:cubicBezTo>
                      <a:pt x="224" y="250"/>
                      <a:pt x="216" y="260"/>
                      <a:pt x="208" y="271"/>
                    </a:cubicBezTo>
                    <a:cubicBezTo>
                      <a:pt x="206" y="274"/>
                      <a:pt x="203" y="276"/>
                      <a:pt x="202" y="279"/>
                    </a:cubicBezTo>
                    <a:cubicBezTo>
                      <a:pt x="200" y="280"/>
                      <a:pt x="199" y="283"/>
                      <a:pt x="198" y="284"/>
                    </a:cubicBezTo>
                    <a:cubicBezTo>
                      <a:pt x="193" y="286"/>
                      <a:pt x="190" y="290"/>
                      <a:pt x="189" y="295"/>
                    </a:cubicBezTo>
                    <a:cubicBezTo>
                      <a:pt x="187" y="299"/>
                      <a:pt x="187" y="305"/>
                      <a:pt x="190" y="309"/>
                    </a:cubicBezTo>
                    <a:cubicBezTo>
                      <a:pt x="193" y="314"/>
                      <a:pt x="196" y="317"/>
                      <a:pt x="200" y="318"/>
                    </a:cubicBezTo>
                    <a:cubicBezTo>
                      <a:pt x="205" y="319"/>
                      <a:pt x="209" y="318"/>
                      <a:pt x="215" y="317"/>
                    </a:cubicBezTo>
                    <a:cubicBezTo>
                      <a:pt x="219" y="315"/>
                      <a:pt x="222" y="311"/>
                      <a:pt x="227" y="308"/>
                    </a:cubicBezTo>
                    <a:cubicBezTo>
                      <a:pt x="230" y="305"/>
                      <a:pt x="233" y="300"/>
                      <a:pt x="235" y="298"/>
                    </a:cubicBezTo>
                    <a:cubicBezTo>
                      <a:pt x="241" y="290"/>
                      <a:pt x="247" y="283"/>
                      <a:pt x="253" y="276"/>
                    </a:cubicBezTo>
                    <a:cubicBezTo>
                      <a:pt x="263" y="261"/>
                      <a:pt x="272" y="247"/>
                      <a:pt x="279" y="231"/>
                    </a:cubicBezTo>
                    <a:cubicBezTo>
                      <a:pt x="284" y="222"/>
                      <a:pt x="288" y="213"/>
                      <a:pt x="291" y="203"/>
                    </a:cubicBezTo>
                    <a:cubicBezTo>
                      <a:pt x="294" y="194"/>
                      <a:pt x="297" y="185"/>
                      <a:pt x="298" y="177"/>
                    </a:cubicBezTo>
                    <a:cubicBezTo>
                      <a:pt x="302" y="158"/>
                      <a:pt x="307" y="137"/>
                      <a:pt x="308" y="118"/>
                    </a:cubicBezTo>
                    <a:cubicBezTo>
                      <a:pt x="308" y="110"/>
                      <a:pt x="308" y="99"/>
                      <a:pt x="308" y="91"/>
                    </a:cubicBezTo>
                    <a:cubicBezTo>
                      <a:pt x="308" y="85"/>
                      <a:pt x="307" y="79"/>
                      <a:pt x="307" y="73"/>
                    </a:cubicBezTo>
                    <a:cubicBezTo>
                      <a:pt x="305" y="64"/>
                      <a:pt x="304" y="60"/>
                      <a:pt x="304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4" name="Google Shape;8174;p28"/>
              <p:cNvSpPr/>
              <p:nvPr/>
            </p:nvSpPr>
            <p:spPr>
              <a:xfrm>
                <a:off x="8072575" y="4797485"/>
                <a:ext cx="756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70" extrusionOk="0">
                    <a:moveTo>
                      <a:pt x="203" y="241"/>
                    </a:moveTo>
                    <a:cubicBezTo>
                      <a:pt x="203" y="236"/>
                      <a:pt x="201" y="232"/>
                      <a:pt x="200" y="229"/>
                    </a:cubicBezTo>
                    <a:cubicBezTo>
                      <a:pt x="197" y="220"/>
                      <a:pt x="195" y="210"/>
                      <a:pt x="192" y="201"/>
                    </a:cubicBezTo>
                    <a:cubicBezTo>
                      <a:pt x="187" y="182"/>
                      <a:pt x="176" y="166"/>
                      <a:pt x="166" y="150"/>
                    </a:cubicBezTo>
                    <a:cubicBezTo>
                      <a:pt x="160" y="142"/>
                      <a:pt x="155" y="133"/>
                      <a:pt x="147" y="125"/>
                    </a:cubicBezTo>
                    <a:cubicBezTo>
                      <a:pt x="141" y="118"/>
                      <a:pt x="136" y="111"/>
                      <a:pt x="131" y="104"/>
                    </a:cubicBezTo>
                    <a:cubicBezTo>
                      <a:pt x="119" y="89"/>
                      <a:pt x="107" y="75"/>
                      <a:pt x="93" y="61"/>
                    </a:cubicBezTo>
                    <a:cubicBezTo>
                      <a:pt x="82" y="48"/>
                      <a:pt x="70" y="34"/>
                      <a:pt x="58" y="21"/>
                    </a:cubicBezTo>
                    <a:cubicBezTo>
                      <a:pt x="51" y="13"/>
                      <a:pt x="45" y="6"/>
                      <a:pt x="35" y="2"/>
                    </a:cubicBezTo>
                    <a:cubicBezTo>
                      <a:pt x="26" y="-3"/>
                      <a:pt x="16" y="2"/>
                      <a:pt x="10" y="10"/>
                    </a:cubicBezTo>
                    <a:cubicBezTo>
                      <a:pt x="6" y="16"/>
                      <a:pt x="6" y="24"/>
                      <a:pt x="5" y="31"/>
                    </a:cubicBezTo>
                    <a:cubicBezTo>
                      <a:pt x="3" y="40"/>
                      <a:pt x="2" y="47"/>
                      <a:pt x="2" y="56"/>
                    </a:cubicBezTo>
                    <a:cubicBezTo>
                      <a:pt x="0" y="64"/>
                      <a:pt x="0" y="75"/>
                      <a:pt x="0" y="83"/>
                    </a:cubicBezTo>
                    <a:cubicBezTo>
                      <a:pt x="0" y="93"/>
                      <a:pt x="2" y="104"/>
                      <a:pt x="3" y="114"/>
                    </a:cubicBezTo>
                    <a:cubicBezTo>
                      <a:pt x="5" y="123"/>
                      <a:pt x="5" y="131"/>
                      <a:pt x="7" y="140"/>
                    </a:cubicBezTo>
                    <a:cubicBezTo>
                      <a:pt x="10" y="158"/>
                      <a:pt x="15" y="174"/>
                      <a:pt x="21" y="191"/>
                    </a:cubicBezTo>
                    <a:cubicBezTo>
                      <a:pt x="26" y="209"/>
                      <a:pt x="32" y="227"/>
                      <a:pt x="41" y="245"/>
                    </a:cubicBezTo>
                    <a:cubicBezTo>
                      <a:pt x="48" y="261"/>
                      <a:pt x="57" y="276"/>
                      <a:pt x="67" y="292"/>
                    </a:cubicBezTo>
                    <a:cubicBezTo>
                      <a:pt x="76" y="306"/>
                      <a:pt x="86" y="321"/>
                      <a:pt x="98" y="334"/>
                    </a:cubicBezTo>
                    <a:cubicBezTo>
                      <a:pt x="104" y="341"/>
                      <a:pt x="109" y="348"/>
                      <a:pt x="115" y="354"/>
                    </a:cubicBezTo>
                    <a:cubicBezTo>
                      <a:pt x="118" y="357"/>
                      <a:pt x="121" y="362"/>
                      <a:pt x="125" y="364"/>
                    </a:cubicBezTo>
                    <a:cubicBezTo>
                      <a:pt x="131" y="372"/>
                      <a:pt x="144" y="372"/>
                      <a:pt x="152" y="366"/>
                    </a:cubicBezTo>
                    <a:cubicBezTo>
                      <a:pt x="159" y="359"/>
                      <a:pt x="159" y="348"/>
                      <a:pt x="153" y="340"/>
                    </a:cubicBezTo>
                    <a:cubicBezTo>
                      <a:pt x="149" y="334"/>
                      <a:pt x="143" y="329"/>
                      <a:pt x="139" y="324"/>
                    </a:cubicBezTo>
                    <a:cubicBezTo>
                      <a:pt x="128" y="313"/>
                      <a:pt x="120" y="302"/>
                      <a:pt x="112" y="290"/>
                    </a:cubicBezTo>
                    <a:cubicBezTo>
                      <a:pt x="104" y="277"/>
                      <a:pt x="95" y="264"/>
                      <a:pt x="88" y="251"/>
                    </a:cubicBezTo>
                    <a:cubicBezTo>
                      <a:pt x="80" y="238"/>
                      <a:pt x="73" y="223"/>
                      <a:pt x="67" y="209"/>
                    </a:cubicBezTo>
                    <a:cubicBezTo>
                      <a:pt x="61" y="193"/>
                      <a:pt x="56" y="175"/>
                      <a:pt x="51" y="158"/>
                    </a:cubicBezTo>
                    <a:cubicBezTo>
                      <a:pt x="47" y="140"/>
                      <a:pt x="44" y="123"/>
                      <a:pt x="42" y="104"/>
                    </a:cubicBezTo>
                    <a:cubicBezTo>
                      <a:pt x="41" y="91"/>
                      <a:pt x="41" y="79"/>
                      <a:pt x="41" y="66"/>
                    </a:cubicBezTo>
                    <a:cubicBezTo>
                      <a:pt x="41" y="61"/>
                      <a:pt x="42" y="57"/>
                      <a:pt x="42" y="53"/>
                    </a:cubicBezTo>
                    <a:cubicBezTo>
                      <a:pt x="45" y="56"/>
                      <a:pt x="47" y="58"/>
                      <a:pt x="50" y="61"/>
                    </a:cubicBezTo>
                    <a:cubicBezTo>
                      <a:pt x="60" y="73"/>
                      <a:pt x="69" y="85"/>
                      <a:pt x="79" y="95"/>
                    </a:cubicBezTo>
                    <a:cubicBezTo>
                      <a:pt x="89" y="107"/>
                      <a:pt x="99" y="117"/>
                      <a:pt x="108" y="128"/>
                    </a:cubicBezTo>
                    <a:cubicBezTo>
                      <a:pt x="112" y="134"/>
                      <a:pt x="117" y="140"/>
                      <a:pt x="121" y="146"/>
                    </a:cubicBezTo>
                    <a:cubicBezTo>
                      <a:pt x="125" y="152"/>
                      <a:pt x="130" y="156"/>
                      <a:pt x="133" y="162"/>
                    </a:cubicBezTo>
                    <a:cubicBezTo>
                      <a:pt x="141" y="175"/>
                      <a:pt x="152" y="190"/>
                      <a:pt x="158" y="204"/>
                    </a:cubicBezTo>
                    <a:cubicBezTo>
                      <a:pt x="160" y="213"/>
                      <a:pt x="163" y="222"/>
                      <a:pt x="166" y="232"/>
                    </a:cubicBezTo>
                    <a:cubicBezTo>
                      <a:pt x="168" y="236"/>
                      <a:pt x="169" y="242"/>
                      <a:pt x="171" y="246"/>
                    </a:cubicBezTo>
                    <a:cubicBezTo>
                      <a:pt x="172" y="251"/>
                      <a:pt x="172" y="257"/>
                      <a:pt x="174" y="262"/>
                    </a:cubicBezTo>
                    <a:cubicBezTo>
                      <a:pt x="174" y="267"/>
                      <a:pt x="178" y="271"/>
                      <a:pt x="181" y="274"/>
                    </a:cubicBezTo>
                    <a:cubicBezTo>
                      <a:pt x="185" y="277"/>
                      <a:pt x="190" y="277"/>
                      <a:pt x="195" y="277"/>
                    </a:cubicBezTo>
                    <a:cubicBezTo>
                      <a:pt x="200" y="276"/>
                      <a:pt x="204" y="273"/>
                      <a:pt x="207" y="270"/>
                    </a:cubicBezTo>
                    <a:cubicBezTo>
                      <a:pt x="210" y="265"/>
                      <a:pt x="210" y="261"/>
                      <a:pt x="210" y="255"/>
                    </a:cubicBezTo>
                    <a:cubicBezTo>
                      <a:pt x="210" y="254"/>
                      <a:pt x="210" y="252"/>
                      <a:pt x="210" y="251"/>
                    </a:cubicBezTo>
                    <a:cubicBezTo>
                      <a:pt x="204" y="246"/>
                      <a:pt x="203" y="244"/>
                      <a:pt x="203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5" name="Google Shape;8175;p28"/>
              <p:cNvSpPr/>
              <p:nvPr/>
            </p:nvSpPr>
            <p:spPr>
              <a:xfrm>
                <a:off x="8060335" y="4666085"/>
                <a:ext cx="10044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79" y="381"/>
                    </a:moveTo>
                    <a:cubicBezTo>
                      <a:pt x="275" y="362"/>
                      <a:pt x="272" y="342"/>
                      <a:pt x="266" y="323"/>
                    </a:cubicBezTo>
                    <a:cubicBezTo>
                      <a:pt x="260" y="304"/>
                      <a:pt x="250" y="285"/>
                      <a:pt x="240" y="268"/>
                    </a:cubicBezTo>
                    <a:cubicBezTo>
                      <a:pt x="231" y="252"/>
                      <a:pt x="221" y="236"/>
                      <a:pt x="210" y="221"/>
                    </a:cubicBezTo>
                    <a:cubicBezTo>
                      <a:pt x="199" y="205"/>
                      <a:pt x="187" y="187"/>
                      <a:pt x="175" y="171"/>
                    </a:cubicBezTo>
                    <a:cubicBezTo>
                      <a:pt x="161" y="153"/>
                      <a:pt x="148" y="134"/>
                      <a:pt x="133" y="113"/>
                    </a:cubicBezTo>
                    <a:cubicBezTo>
                      <a:pt x="123" y="97"/>
                      <a:pt x="111" y="82"/>
                      <a:pt x="100" y="67"/>
                    </a:cubicBezTo>
                    <a:cubicBezTo>
                      <a:pt x="88" y="53"/>
                      <a:pt x="76" y="37"/>
                      <a:pt x="65" y="23"/>
                    </a:cubicBezTo>
                    <a:cubicBezTo>
                      <a:pt x="62" y="20"/>
                      <a:pt x="59" y="17"/>
                      <a:pt x="57" y="14"/>
                    </a:cubicBezTo>
                    <a:cubicBezTo>
                      <a:pt x="56" y="13"/>
                      <a:pt x="53" y="10"/>
                      <a:pt x="52" y="8"/>
                    </a:cubicBezTo>
                    <a:cubicBezTo>
                      <a:pt x="49" y="5"/>
                      <a:pt x="47" y="4"/>
                      <a:pt x="43" y="2"/>
                    </a:cubicBezTo>
                    <a:cubicBezTo>
                      <a:pt x="40" y="1"/>
                      <a:pt x="37" y="0"/>
                      <a:pt x="34" y="0"/>
                    </a:cubicBezTo>
                    <a:cubicBezTo>
                      <a:pt x="31" y="0"/>
                      <a:pt x="30" y="0"/>
                      <a:pt x="27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1" y="1"/>
                      <a:pt x="18" y="2"/>
                      <a:pt x="15" y="4"/>
                    </a:cubicBezTo>
                    <a:cubicBezTo>
                      <a:pt x="12" y="5"/>
                      <a:pt x="11" y="8"/>
                      <a:pt x="9" y="11"/>
                    </a:cubicBezTo>
                    <a:cubicBezTo>
                      <a:pt x="8" y="13"/>
                      <a:pt x="6" y="17"/>
                      <a:pt x="5" y="18"/>
                    </a:cubicBezTo>
                    <a:cubicBezTo>
                      <a:pt x="4" y="20"/>
                      <a:pt x="4" y="23"/>
                      <a:pt x="4" y="24"/>
                    </a:cubicBezTo>
                    <a:cubicBezTo>
                      <a:pt x="2" y="32"/>
                      <a:pt x="1" y="39"/>
                      <a:pt x="1" y="45"/>
                    </a:cubicBezTo>
                    <a:cubicBezTo>
                      <a:pt x="-1" y="53"/>
                      <a:pt x="1" y="62"/>
                      <a:pt x="1" y="71"/>
                    </a:cubicBezTo>
                    <a:cubicBezTo>
                      <a:pt x="1" y="81"/>
                      <a:pt x="1" y="90"/>
                      <a:pt x="2" y="100"/>
                    </a:cubicBezTo>
                    <a:cubicBezTo>
                      <a:pt x="2" y="109"/>
                      <a:pt x="4" y="118"/>
                      <a:pt x="4" y="126"/>
                    </a:cubicBezTo>
                    <a:cubicBezTo>
                      <a:pt x="5" y="136"/>
                      <a:pt x="5" y="147"/>
                      <a:pt x="6" y="158"/>
                    </a:cubicBezTo>
                    <a:cubicBezTo>
                      <a:pt x="8" y="177"/>
                      <a:pt x="11" y="196"/>
                      <a:pt x="14" y="214"/>
                    </a:cubicBezTo>
                    <a:cubicBezTo>
                      <a:pt x="15" y="222"/>
                      <a:pt x="17" y="231"/>
                      <a:pt x="18" y="240"/>
                    </a:cubicBezTo>
                    <a:cubicBezTo>
                      <a:pt x="20" y="249"/>
                      <a:pt x="23" y="257"/>
                      <a:pt x="25" y="266"/>
                    </a:cubicBezTo>
                    <a:cubicBezTo>
                      <a:pt x="30" y="282"/>
                      <a:pt x="34" y="298"/>
                      <a:pt x="40" y="316"/>
                    </a:cubicBezTo>
                    <a:cubicBezTo>
                      <a:pt x="44" y="329"/>
                      <a:pt x="49" y="341"/>
                      <a:pt x="53" y="354"/>
                    </a:cubicBezTo>
                    <a:cubicBezTo>
                      <a:pt x="57" y="368"/>
                      <a:pt x="62" y="378"/>
                      <a:pt x="66" y="391"/>
                    </a:cubicBezTo>
                    <a:cubicBezTo>
                      <a:pt x="68" y="396"/>
                      <a:pt x="69" y="400"/>
                      <a:pt x="74" y="403"/>
                    </a:cubicBezTo>
                    <a:cubicBezTo>
                      <a:pt x="78" y="406"/>
                      <a:pt x="82" y="406"/>
                      <a:pt x="88" y="406"/>
                    </a:cubicBezTo>
                    <a:cubicBezTo>
                      <a:pt x="92" y="405"/>
                      <a:pt x="97" y="402"/>
                      <a:pt x="100" y="399"/>
                    </a:cubicBezTo>
                    <a:cubicBezTo>
                      <a:pt x="103" y="394"/>
                      <a:pt x="104" y="389"/>
                      <a:pt x="103" y="384"/>
                    </a:cubicBezTo>
                    <a:cubicBezTo>
                      <a:pt x="97" y="370"/>
                      <a:pt x="92" y="355"/>
                      <a:pt x="88" y="340"/>
                    </a:cubicBezTo>
                    <a:cubicBezTo>
                      <a:pt x="82" y="324"/>
                      <a:pt x="78" y="310"/>
                      <a:pt x="72" y="294"/>
                    </a:cubicBezTo>
                    <a:cubicBezTo>
                      <a:pt x="68" y="278"/>
                      <a:pt x="63" y="262"/>
                      <a:pt x="59" y="246"/>
                    </a:cubicBezTo>
                    <a:cubicBezTo>
                      <a:pt x="55" y="228"/>
                      <a:pt x="52" y="209"/>
                      <a:pt x="50" y="192"/>
                    </a:cubicBezTo>
                    <a:cubicBezTo>
                      <a:pt x="49" y="179"/>
                      <a:pt x="47" y="166"/>
                      <a:pt x="46" y="154"/>
                    </a:cubicBezTo>
                    <a:cubicBezTo>
                      <a:pt x="44" y="135"/>
                      <a:pt x="41" y="118"/>
                      <a:pt x="41" y="99"/>
                    </a:cubicBezTo>
                    <a:cubicBezTo>
                      <a:pt x="41" y="88"/>
                      <a:pt x="41" y="78"/>
                      <a:pt x="41" y="68"/>
                    </a:cubicBezTo>
                    <a:cubicBezTo>
                      <a:pt x="41" y="62"/>
                      <a:pt x="41" y="56"/>
                      <a:pt x="41" y="51"/>
                    </a:cubicBezTo>
                    <a:cubicBezTo>
                      <a:pt x="43" y="52"/>
                      <a:pt x="43" y="53"/>
                      <a:pt x="44" y="53"/>
                    </a:cubicBezTo>
                    <a:cubicBezTo>
                      <a:pt x="49" y="59"/>
                      <a:pt x="55" y="65"/>
                      <a:pt x="59" y="72"/>
                    </a:cubicBezTo>
                    <a:cubicBezTo>
                      <a:pt x="68" y="83"/>
                      <a:pt x="76" y="94"/>
                      <a:pt x="85" y="106"/>
                    </a:cubicBezTo>
                    <a:cubicBezTo>
                      <a:pt x="97" y="123"/>
                      <a:pt x="110" y="141"/>
                      <a:pt x="122" y="158"/>
                    </a:cubicBezTo>
                    <a:cubicBezTo>
                      <a:pt x="133" y="174"/>
                      <a:pt x="145" y="190"/>
                      <a:pt x="157" y="206"/>
                    </a:cubicBezTo>
                    <a:cubicBezTo>
                      <a:pt x="171" y="227"/>
                      <a:pt x="184" y="247"/>
                      <a:pt x="197" y="268"/>
                    </a:cubicBezTo>
                    <a:cubicBezTo>
                      <a:pt x="205" y="279"/>
                      <a:pt x="210" y="289"/>
                      <a:pt x="216" y="301"/>
                    </a:cubicBezTo>
                    <a:cubicBezTo>
                      <a:pt x="222" y="311"/>
                      <a:pt x="226" y="322"/>
                      <a:pt x="231" y="332"/>
                    </a:cubicBezTo>
                    <a:cubicBezTo>
                      <a:pt x="237" y="351"/>
                      <a:pt x="241" y="371"/>
                      <a:pt x="245" y="391"/>
                    </a:cubicBezTo>
                    <a:cubicBezTo>
                      <a:pt x="247" y="402"/>
                      <a:pt x="259" y="407"/>
                      <a:pt x="267" y="405"/>
                    </a:cubicBezTo>
                    <a:cubicBezTo>
                      <a:pt x="275" y="402"/>
                      <a:pt x="280" y="391"/>
                      <a:pt x="279" y="3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6" name="Google Shape;8176;p28"/>
              <p:cNvSpPr/>
              <p:nvPr/>
            </p:nvSpPr>
            <p:spPr>
              <a:xfrm>
                <a:off x="8075095" y="4571045"/>
                <a:ext cx="9072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5" extrusionOk="0">
                    <a:moveTo>
                      <a:pt x="252" y="476"/>
                    </a:moveTo>
                    <a:cubicBezTo>
                      <a:pt x="251" y="465"/>
                      <a:pt x="250" y="453"/>
                      <a:pt x="247" y="441"/>
                    </a:cubicBezTo>
                    <a:cubicBezTo>
                      <a:pt x="244" y="425"/>
                      <a:pt x="239" y="411"/>
                      <a:pt x="236" y="395"/>
                    </a:cubicBezTo>
                    <a:cubicBezTo>
                      <a:pt x="232" y="377"/>
                      <a:pt x="228" y="360"/>
                      <a:pt x="222" y="341"/>
                    </a:cubicBezTo>
                    <a:cubicBezTo>
                      <a:pt x="218" y="323"/>
                      <a:pt x="212" y="306"/>
                      <a:pt x="207" y="287"/>
                    </a:cubicBezTo>
                    <a:cubicBezTo>
                      <a:pt x="196" y="250"/>
                      <a:pt x="180" y="215"/>
                      <a:pt x="165" y="179"/>
                    </a:cubicBezTo>
                    <a:cubicBezTo>
                      <a:pt x="161" y="170"/>
                      <a:pt x="158" y="162"/>
                      <a:pt x="153" y="153"/>
                    </a:cubicBezTo>
                    <a:cubicBezTo>
                      <a:pt x="149" y="144"/>
                      <a:pt x="145" y="137"/>
                      <a:pt x="140" y="129"/>
                    </a:cubicBezTo>
                    <a:cubicBezTo>
                      <a:pt x="132" y="113"/>
                      <a:pt x="121" y="97"/>
                      <a:pt x="113" y="80"/>
                    </a:cubicBezTo>
                    <a:cubicBezTo>
                      <a:pt x="108" y="73"/>
                      <a:pt x="104" y="64"/>
                      <a:pt x="100" y="55"/>
                    </a:cubicBezTo>
                    <a:cubicBezTo>
                      <a:pt x="95" y="46"/>
                      <a:pt x="89" y="38"/>
                      <a:pt x="83" y="30"/>
                    </a:cubicBezTo>
                    <a:cubicBezTo>
                      <a:pt x="81" y="28"/>
                      <a:pt x="78" y="23"/>
                      <a:pt x="76" y="20"/>
                    </a:cubicBezTo>
                    <a:cubicBezTo>
                      <a:pt x="72" y="16"/>
                      <a:pt x="67" y="11"/>
                      <a:pt x="63" y="9"/>
                    </a:cubicBezTo>
                    <a:cubicBezTo>
                      <a:pt x="60" y="6"/>
                      <a:pt x="57" y="4"/>
                      <a:pt x="53" y="3"/>
                    </a:cubicBezTo>
                    <a:cubicBezTo>
                      <a:pt x="50" y="1"/>
                      <a:pt x="47" y="1"/>
                      <a:pt x="44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3" y="1"/>
                      <a:pt x="31" y="1"/>
                      <a:pt x="28" y="3"/>
                    </a:cubicBezTo>
                    <a:cubicBezTo>
                      <a:pt x="27" y="4"/>
                      <a:pt x="24" y="6"/>
                      <a:pt x="22" y="7"/>
                    </a:cubicBezTo>
                    <a:cubicBezTo>
                      <a:pt x="19" y="9"/>
                      <a:pt x="18" y="11"/>
                      <a:pt x="16" y="14"/>
                    </a:cubicBezTo>
                    <a:cubicBezTo>
                      <a:pt x="14" y="19"/>
                      <a:pt x="10" y="24"/>
                      <a:pt x="9" y="28"/>
                    </a:cubicBezTo>
                    <a:cubicBezTo>
                      <a:pt x="7" y="33"/>
                      <a:pt x="6" y="36"/>
                      <a:pt x="6" y="41"/>
                    </a:cubicBezTo>
                    <a:cubicBezTo>
                      <a:pt x="5" y="51"/>
                      <a:pt x="3" y="61"/>
                      <a:pt x="2" y="70"/>
                    </a:cubicBezTo>
                    <a:cubicBezTo>
                      <a:pt x="0" y="87"/>
                      <a:pt x="0" y="106"/>
                      <a:pt x="0" y="125"/>
                    </a:cubicBezTo>
                    <a:cubicBezTo>
                      <a:pt x="0" y="141"/>
                      <a:pt x="0" y="157"/>
                      <a:pt x="2" y="173"/>
                    </a:cubicBezTo>
                    <a:cubicBezTo>
                      <a:pt x="3" y="192"/>
                      <a:pt x="5" y="211"/>
                      <a:pt x="6" y="230"/>
                    </a:cubicBezTo>
                    <a:cubicBezTo>
                      <a:pt x="8" y="248"/>
                      <a:pt x="11" y="264"/>
                      <a:pt x="14" y="281"/>
                    </a:cubicBezTo>
                    <a:cubicBezTo>
                      <a:pt x="15" y="290"/>
                      <a:pt x="16" y="297"/>
                      <a:pt x="18" y="306"/>
                    </a:cubicBezTo>
                    <a:cubicBezTo>
                      <a:pt x="19" y="315"/>
                      <a:pt x="22" y="325"/>
                      <a:pt x="25" y="333"/>
                    </a:cubicBezTo>
                    <a:cubicBezTo>
                      <a:pt x="28" y="344"/>
                      <a:pt x="37" y="349"/>
                      <a:pt x="47" y="347"/>
                    </a:cubicBezTo>
                    <a:cubicBezTo>
                      <a:pt x="56" y="344"/>
                      <a:pt x="63" y="335"/>
                      <a:pt x="60" y="325"/>
                    </a:cubicBezTo>
                    <a:cubicBezTo>
                      <a:pt x="57" y="316"/>
                      <a:pt x="56" y="306"/>
                      <a:pt x="53" y="297"/>
                    </a:cubicBezTo>
                    <a:cubicBezTo>
                      <a:pt x="51" y="288"/>
                      <a:pt x="50" y="278"/>
                      <a:pt x="49" y="269"/>
                    </a:cubicBezTo>
                    <a:cubicBezTo>
                      <a:pt x="46" y="252"/>
                      <a:pt x="43" y="234"/>
                      <a:pt x="41" y="217"/>
                    </a:cubicBezTo>
                    <a:cubicBezTo>
                      <a:pt x="38" y="189"/>
                      <a:pt x="37" y="162"/>
                      <a:pt x="37" y="134"/>
                    </a:cubicBezTo>
                    <a:cubicBezTo>
                      <a:pt x="37" y="121"/>
                      <a:pt x="37" y="108"/>
                      <a:pt x="37" y="93"/>
                    </a:cubicBezTo>
                    <a:cubicBezTo>
                      <a:pt x="37" y="80"/>
                      <a:pt x="38" y="67"/>
                      <a:pt x="40" y="54"/>
                    </a:cubicBezTo>
                    <a:cubicBezTo>
                      <a:pt x="41" y="49"/>
                      <a:pt x="41" y="44"/>
                      <a:pt x="43" y="39"/>
                    </a:cubicBezTo>
                    <a:cubicBezTo>
                      <a:pt x="47" y="44"/>
                      <a:pt x="51" y="48"/>
                      <a:pt x="54" y="52"/>
                    </a:cubicBezTo>
                    <a:cubicBezTo>
                      <a:pt x="59" y="58"/>
                      <a:pt x="63" y="65"/>
                      <a:pt x="66" y="73"/>
                    </a:cubicBezTo>
                    <a:cubicBezTo>
                      <a:pt x="70" y="80"/>
                      <a:pt x="75" y="89"/>
                      <a:pt x="79" y="96"/>
                    </a:cubicBezTo>
                    <a:cubicBezTo>
                      <a:pt x="88" y="112"/>
                      <a:pt x="98" y="128"/>
                      <a:pt x="107" y="144"/>
                    </a:cubicBezTo>
                    <a:cubicBezTo>
                      <a:pt x="111" y="153"/>
                      <a:pt x="116" y="160"/>
                      <a:pt x="120" y="169"/>
                    </a:cubicBezTo>
                    <a:cubicBezTo>
                      <a:pt x="124" y="178"/>
                      <a:pt x="129" y="186"/>
                      <a:pt x="132" y="195"/>
                    </a:cubicBezTo>
                    <a:cubicBezTo>
                      <a:pt x="139" y="213"/>
                      <a:pt x="146" y="230"/>
                      <a:pt x="153" y="248"/>
                    </a:cubicBezTo>
                    <a:cubicBezTo>
                      <a:pt x="156" y="255"/>
                      <a:pt x="159" y="261"/>
                      <a:pt x="162" y="268"/>
                    </a:cubicBezTo>
                    <a:cubicBezTo>
                      <a:pt x="168" y="285"/>
                      <a:pt x="174" y="301"/>
                      <a:pt x="178" y="319"/>
                    </a:cubicBezTo>
                    <a:cubicBezTo>
                      <a:pt x="183" y="336"/>
                      <a:pt x="188" y="354"/>
                      <a:pt x="193" y="371"/>
                    </a:cubicBezTo>
                    <a:cubicBezTo>
                      <a:pt x="197" y="389"/>
                      <a:pt x="203" y="406"/>
                      <a:pt x="206" y="425"/>
                    </a:cubicBezTo>
                    <a:cubicBezTo>
                      <a:pt x="209" y="438"/>
                      <a:pt x="212" y="453"/>
                      <a:pt x="213" y="466"/>
                    </a:cubicBezTo>
                    <a:cubicBezTo>
                      <a:pt x="213" y="469"/>
                      <a:pt x="215" y="470"/>
                      <a:pt x="215" y="473"/>
                    </a:cubicBezTo>
                    <a:cubicBezTo>
                      <a:pt x="215" y="478"/>
                      <a:pt x="215" y="482"/>
                      <a:pt x="215" y="486"/>
                    </a:cubicBezTo>
                    <a:cubicBezTo>
                      <a:pt x="215" y="497"/>
                      <a:pt x="222" y="505"/>
                      <a:pt x="232" y="505"/>
                    </a:cubicBezTo>
                    <a:cubicBezTo>
                      <a:pt x="242" y="505"/>
                      <a:pt x="251" y="498"/>
                      <a:pt x="251" y="488"/>
                    </a:cubicBezTo>
                    <a:cubicBezTo>
                      <a:pt x="251" y="485"/>
                      <a:pt x="251" y="482"/>
                      <a:pt x="251" y="479"/>
                    </a:cubicBezTo>
                    <a:cubicBezTo>
                      <a:pt x="251" y="475"/>
                      <a:pt x="251" y="470"/>
                      <a:pt x="250" y="466"/>
                    </a:cubicBezTo>
                    <a:cubicBezTo>
                      <a:pt x="251" y="472"/>
                      <a:pt x="252" y="473"/>
                      <a:pt x="252" y="476"/>
                    </a:cubicBezTo>
                    <a:moveTo>
                      <a:pt x="216" y="473"/>
                    </a:moveTo>
                    <a:cubicBezTo>
                      <a:pt x="216" y="475"/>
                      <a:pt x="216" y="475"/>
                      <a:pt x="216" y="473"/>
                    </a:cubicBezTo>
                    <a:moveTo>
                      <a:pt x="216" y="475"/>
                    </a:moveTo>
                    <a:lnTo>
                      <a:pt x="216" y="476"/>
                    </a:lnTo>
                    <a:lnTo>
                      <a:pt x="216" y="475"/>
                    </a:lnTo>
                    <a:moveTo>
                      <a:pt x="216" y="478"/>
                    </a:moveTo>
                    <a:cubicBezTo>
                      <a:pt x="216" y="478"/>
                      <a:pt x="216" y="479"/>
                      <a:pt x="216" y="478"/>
                    </a:cubicBezTo>
                    <a:moveTo>
                      <a:pt x="38" y="38"/>
                    </a:moveTo>
                    <a:lnTo>
                      <a:pt x="38" y="38"/>
                    </a:lnTo>
                    <a:moveTo>
                      <a:pt x="40" y="58"/>
                    </a:moveTo>
                    <a:lnTo>
                      <a:pt x="40" y="60"/>
                    </a:lnTo>
                    <a:lnTo>
                      <a:pt x="40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7" name="Google Shape;8177;p28"/>
              <p:cNvSpPr/>
              <p:nvPr/>
            </p:nvSpPr>
            <p:spPr>
              <a:xfrm>
                <a:off x="8137375" y="4528205"/>
                <a:ext cx="13500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7" extrusionOk="0">
                    <a:moveTo>
                      <a:pt x="371" y="39"/>
                    </a:moveTo>
                    <a:cubicBezTo>
                      <a:pt x="369" y="33"/>
                      <a:pt x="368" y="27"/>
                      <a:pt x="365" y="21"/>
                    </a:cubicBezTo>
                    <a:cubicBezTo>
                      <a:pt x="364" y="15"/>
                      <a:pt x="359" y="11"/>
                      <a:pt x="356" y="7"/>
                    </a:cubicBezTo>
                    <a:cubicBezTo>
                      <a:pt x="353" y="4"/>
                      <a:pt x="350" y="2"/>
                      <a:pt x="346" y="1"/>
                    </a:cubicBezTo>
                    <a:cubicBezTo>
                      <a:pt x="342" y="-1"/>
                      <a:pt x="339" y="-1"/>
                      <a:pt x="334" y="1"/>
                    </a:cubicBezTo>
                    <a:cubicBezTo>
                      <a:pt x="329" y="1"/>
                      <a:pt x="323" y="5"/>
                      <a:pt x="317" y="8"/>
                    </a:cubicBezTo>
                    <a:cubicBezTo>
                      <a:pt x="308" y="14"/>
                      <a:pt x="301" y="20"/>
                      <a:pt x="292" y="26"/>
                    </a:cubicBezTo>
                    <a:cubicBezTo>
                      <a:pt x="285" y="31"/>
                      <a:pt x="278" y="36"/>
                      <a:pt x="272" y="42"/>
                    </a:cubicBezTo>
                    <a:cubicBezTo>
                      <a:pt x="265" y="47"/>
                      <a:pt x="259" y="54"/>
                      <a:pt x="253" y="61"/>
                    </a:cubicBezTo>
                    <a:cubicBezTo>
                      <a:pt x="247" y="69"/>
                      <a:pt x="239" y="75"/>
                      <a:pt x="234" y="82"/>
                    </a:cubicBezTo>
                    <a:cubicBezTo>
                      <a:pt x="221" y="97"/>
                      <a:pt x="209" y="110"/>
                      <a:pt x="196" y="125"/>
                    </a:cubicBezTo>
                    <a:cubicBezTo>
                      <a:pt x="184" y="138"/>
                      <a:pt x="173" y="151"/>
                      <a:pt x="161" y="165"/>
                    </a:cubicBezTo>
                    <a:cubicBezTo>
                      <a:pt x="148" y="180"/>
                      <a:pt x="135" y="196"/>
                      <a:pt x="123" y="211"/>
                    </a:cubicBezTo>
                    <a:cubicBezTo>
                      <a:pt x="112" y="225"/>
                      <a:pt x="101" y="240"/>
                      <a:pt x="90" y="254"/>
                    </a:cubicBezTo>
                    <a:cubicBezTo>
                      <a:pt x="81" y="266"/>
                      <a:pt x="72" y="278"/>
                      <a:pt x="63" y="288"/>
                    </a:cubicBezTo>
                    <a:cubicBezTo>
                      <a:pt x="55" y="299"/>
                      <a:pt x="47" y="312"/>
                      <a:pt x="40" y="323"/>
                    </a:cubicBezTo>
                    <a:cubicBezTo>
                      <a:pt x="33" y="335"/>
                      <a:pt x="26" y="346"/>
                      <a:pt x="20" y="359"/>
                    </a:cubicBezTo>
                    <a:cubicBezTo>
                      <a:pt x="12" y="374"/>
                      <a:pt x="5" y="388"/>
                      <a:pt x="1" y="403"/>
                    </a:cubicBezTo>
                    <a:cubicBezTo>
                      <a:pt x="-2" y="412"/>
                      <a:pt x="4" y="423"/>
                      <a:pt x="12" y="426"/>
                    </a:cubicBezTo>
                    <a:cubicBezTo>
                      <a:pt x="23" y="429"/>
                      <a:pt x="31" y="423"/>
                      <a:pt x="36" y="415"/>
                    </a:cubicBezTo>
                    <a:cubicBezTo>
                      <a:pt x="39" y="409"/>
                      <a:pt x="40" y="401"/>
                      <a:pt x="43" y="396"/>
                    </a:cubicBezTo>
                    <a:cubicBezTo>
                      <a:pt x="50" y="381"/>
                      <a:pt x="58" y="365"/>
                      <a:pt x="66" y="350"/>
                    </a:cubicBezTo>
                    <a:cubicBezTo>
                      <a:pt x="71" y="343"/>
                      <a:pt x="75" y="336"/>
                      <a:pt x="81" y="329"/>
                    </a:cubicBezTo>
                    <a:cubicBezTo>
                      <a:pt x="85" y="321"/>
                      <a:pt x="90" y="314"/>
                      <a:pt x="96" y="308"/>
                    </a:cubicBezTo>
                    <a:cubicBezTo>
                      <a:pt x="106" y="294"/>
                      <a:pt x="117" y="279"/>
                      <a:pt x="128" y="266"/>
                    </a:cubicBezTo>
                    <a:cubicBezTo>
                      <a:pt x="138" y="251"/>
                      <a:pt x="148" y="238"/>
                      <a:pt x="160" y="225"/>
                    </a:cubicBezTo>
                    <a:cubicBezTo>
                      <a:pt x="171" y="211"/>
                      <a:pt x="183" y="198"/>
                      <a:pt x="195" y="183"/>
                    </a:cubicBezTo>
                    <a:cubicBezTo>
                      <a:pt x="206" y="170"/>
                      <a:pt x="218" y="157"/>
                      <a:pt x="230" y="144"/>
                    </a:cubicBezTo>
                    <a:cubicBezTo>
                      <a:pt x="235" y="136"/>
                      <a:pt x="243" y="130"/>
                      <a:pt x="248" y="123"/>
                    </a:cubicBezTo>
                    <a:cubicBezTo>
                      <a:pt x="256" y="116"/>
                      <a:pt x="262" y="109"/>
                      <a:pt x="267" y="101"/>
                    </a:cubicBezTo>
                    <a:cubicBezTo>
                      <a:pt x="279" y="88"/>
                      <a:pt x="291" y="75"/>
                      <a:pt x="305" y="63"/>
                    </a:cubicBezTo>
                    <a:cubicBezTo>
                      <a:pt x="314" y="56"/>
                      <a:pt x="324" y="49"/>
                      <a:pt x="333" y="42"/>
                    </a:cubicBezTo>
                    <a:cubicBezTo>
                      <a:pt x="333" y="42"/>
                      <a:pt x="334" y="42"/>
                      <a:pt x="334" y="40"/>
                    </a:cubicBezTo>
                    <a:cubicBezTo>
                      <a:pt x="334" y="43"/>
                      <a:pt x="336" y="45"/>
                      <a:pt x="336" y="47"/>
                    </a:cubicBezTo>
                    <a:cubicBezTo>
                      <a:pt x="337" y="52"/>
                      <a:pt x="337" y="56"/>
                      <a:pt x="337" y="61"/>
                    </a:cubicBezTo>
                    <a:cubicBezTo>
                      <a:pt x="337" y="59"/>
                      <a:pt x="337" y="58"/>
                      <a:pt x="337" y="56"/>
                    </a:cubicBezTo>
                    <a:cubicBezTo>
                      <a:pt x="339" y="66"/>
                      <a:pt x="339" y="77"/>
                      <a:pt x="339" y="87"/>
                    </a:cubicBezTo>
                    <a:cubicBezTo>
                      <a:pt x="339" y="97"/>
                      <a:pt x="337" y="106"/>
                      <a:pt x="336" y="116"/>
                    </a:cubicBezTo>
                    <a:cubicBezTo>
                      <a:pt x="333" y="135"/>
                      <a:pt x="330" y="154"/>
                      <a:pt x="327" y="173"/>
                    </a:cubicBezTo>
                    <a:cubicBezTo>
                      <a:pt x="324" y="189"/>
                      <a:pt x="321" y="203"/>
                      <a:pt x="317" y="219"/>
                    </a:cubicBezTo>
                    <a:cubicBezTo>
                      <a:pt x="313" y="234"/>
                      <a:pt x="308" y="247"/>
                      <a:pt x="302" y="262"/>
                    </a:cubicBezTo>
                    <a:cubicBezTo>
                      <a:pt x="297" y="275"/>
                      <a:pt x="289" y="289"/>
                      <a:pt x="279" y="301"/>
                    </a:cubicBezTo>
                    <a:cubicBezTo>
                      <a:pt x="276" y="305"/>
                      <a:pt x="276" y="311"/>
                      <a:pt x="276" y="316"/>
                    </a:cubicBezTo>
                    <a:cubicBezTo>
                      <a:pt x="278" y="320"/>
                      <a:pt x="281" y="324"/>
                      <a:pt x="283" y="327"/>
                    </a:cubicBezTo>
                    <a:cubicBezTo>
                      <a:pt x="288" y="330"/>
                      <a:pt x="292" y="330"/>
                      <a:pt x="298" y="330"/>
                    </a:cubicBezTo>
                    <a:cubicBezTo>
                      <a:pt x="302" y="329"/>
                      <a:pt x="307" y="326"/>
                      <a:pt x="310" y="323"/>
                    </a:cubicBezTo>
                    <a:cubicBezTo>
                      <a:pt x="318" y="311"/>
                      <a:pt x="326" y="298"/>
                      <a:pt x="333" y="283"/>
                    </a:cubicBezTo>
                    <a:cubicBezTo>
                      <a:pt x="337" y="275"/>
                      <a:pt x="342" y="266"/>
                      <a:pt x="345" y="256"/>
                    </a:cubicBezTo>
                    <a:cubicBezTo>
                      <a:pt x="348" y="247"/>
                      <a:pt x="349" y="240"/>
                      <a:pt x="352" y="231"/>
                    </a:cubicBezTo>
                    <a:cubicBezTo>
                      <a:pt x="356" y="212"/>
                      <a:pt x="361" y="192"/>
                      <a:pt x="364" y="173"/>
                    </a:cubicBezTo>
                    <a:cubicBezTo>
                      <a:pt x="365" y="163"/>
                      <a:pt x="367" y="154"/>
                      <a:pt x="368" y="144"/>
                    </a:cubicBezTo>
                    <a:cubicBezTo>
                      <a:pt x="369" y="135"/>
                      <a:pt x="371" y="126"/>
                      <a:pt x="372" y="116"/>
                    </a:cubicBezTo>
                    <a:cubicBezTo>
                      <a:pt x="374" y="107"/>
                      <a:pt x="375" y="97"/>
                      <a:pt x="375" y="88"/>
                    </a:cubicBezTo>
                    <a:cubicBezTo>
                      <a:pt x="375" y="78"/>
                      <a:pt x="375" y="66"/>
                      <a:pt x="374" y="56"/>
                    </a:cubicBezTo>
                    <a:cubicBezTo>
                      <a:pt x="374" y="53"/>
                      <a:pt x="374" y="49"/>
                      <a:pt x="372" y="46"/>
                    </a:cubicBezTo>
                    <a:cubicBezTo>
                      <a:pt x="372" y="40"/>
                      <a:pt x="371" y="40"/>
                      <a:pt x="371" y="39"/>
                    </a:cubicBezTo>
                    <a:moveTo>
                      <a:pt x="343" y="36"/>
                    </a:moveTo>
                    <a:cubicBezTo>
                      <a:pt x="343" y="36"/>
                      <a:pt x="342" y="36"/>
                      <a:pt x="343" y="36"/>
                    </a:cubicBezTo>
                    <a:moveTo>
                      <a:pt x="332" y="33"/>
                    </a:moveTo>
                    <a:cubicBezTo>
                      <a:pt x="330" y="31"/>
                      <a:pt x="330" y="31"/>
                      <a:pt x="332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8" name="Google Shape;8178;p28"/>
              <p:cNvSpPr/>
              <p:nvPr/>
            </p:nvSpPr>
            <p:spPr>
              <a:xfrm>
                <a:off x="8067175" y="4407605"/>
                <a:ext cx="102600" cy="235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55" extrusionOk="0">
                    <a:moveTo>
                      <a:pt x="277" y="538"/>
                    </a:moveTo>
                    <a:cubicBezTo>
                      <a:pt x="274" y="521"/>
                      <a:pt x="272" y="503"/>
                      <a:pt x="269" y="486"/>
                    </a:cubicBezTo>
                    <a:cubicBezTo>
                      <a:pt x="266" y="467"/>
                      <a:pt x="261" y="448"/>
                      <a:pt x="258" y="429"/>
                    </a:cubicBezTo>
                    <a:cubicBezTo>
                      <a:pt x="254" y="410"/>
                      <a:pt x="250" y="393"/>
                      <a:pt x="244" y="375"/>
                    </a:cubicBezTo>
                    <a:cubicBezTo>
                      <a:pt x="238" y="358"/>
                      <a:pt x="232" y="340"/>
                      <a:pt x="226" y="323"/>
                    </a:cubicBezTo>
                    <a:cubicBezTo>
                      <a:pt x="221" y="305"/>
                      <a:pt x="214" y="290"/>
                      <a:pt x="207" y="272"/>
                    </a:cubicBezTo>
                    <a:cubicBezTo>
                      <a:pt x="199" y="255"/>
                      <a:pt x="194" y="237"/>
                      <a:pt x="187" y="219"/>
                    </a:cubicBezTo>
                    <a:cubicBezTo>
                      <a:pt x="186" y="216"/>
                      <a:pt x="186" y="215"/>
                      <a:pt x="184" y="212"/>
                    </a:cubicBezTo>
                    <a:cubicBezTo>
                      <a:pt x="178" y="195"/>
                      <a:pt x="171" y="178"/>
                      <a:pt x="164" y="162"/>
                    </a:cubicBezTo>
                    <a:cubicBezTo>
                      <a:pt x="156" y="145"/>
                      <a:pt x="149" y="129"/>
                      <a:pt x="140" y="111"/>
                    </a:cubicBezTo>
                    <a:cubicBezTo>
                      <a:pt x="132" y="95"/>
                      <a:pt x="123" y="81"/>
                      <a:pt x="116" y="65"/>
                    </a:cubicBezTo>
                    <a:cubicBezTo>
                      <a:pt x="111" y="56"/>
                      <a:pt x="107" y="49"/>
                      <a:pt x="103" y="40"/>
                    </a:cubicBezTo>
                    <a:cubicBezTo>
                      <a:pt x="101" y="36"/>
                      <a:pt x="98" y="33"/>
                      <a:pt x="95" y="28"/>
                    </a:cubicBezTo>
                    <a:cubicBezTo>
                      <a:pt x="92" y="24"/>
                      <a:pt x="89" y="20"/>
                      <a:pt x="87" y="15"/>
                    </a:cubicBezTo>
                    <a:cubicBezTo>
                      <a:pt x="85" y="14"/>
                      <a:pt x="84" y="11"/>
                      <a:pt x="82" y="9"/>
                    </a:cubicBezTo>
                    <a:cubicBezTo>
                      <a:pt x="79" y="7"/>
                      <a:pt x="75" y="4"/>
                      <a:pt x="72" y="2"/>
                    </a:cubicBezTo>
                    <a:cubicBezTo>
                      <a:pt x="66" y="-1"/>
                      <a:pt x="57" y="-1"/>
                      <a:pt x="50" y="2"/>
                    </a:cubicBezTo>
                    <a:cubicBezTo>
                      <a:pt x="47" y="4"/>
                      <a:pt x="44" y="7"/>
                      <a:pt x="41" y="9"/>
                    </a:cubicBezTo>
                    <a:cubicBezTo>
                      <a:pt x="40" y="12"/>
                      <a:pt x="38" y="14"/>
                      <a:pt x="37" y="17"/>
                    </a:cubicBezTo>
                    <a:cubicBezTo>
                      <a:pt x="36" y="21"/>
                      <a:pt x="34" y="24"/>
                      <a:pt x="33" y="28"/>
                    </a:cubicBezTo>
                    <a:cubicBezTo>
                      <a:pt x="30" y="37"/>
                      <a:pt x="28" y="46"/>
                      <a:pt x="25" y="55"/>
                    </a:cubicBezTo>
                    <a:cubicBezTo>
                      <a:pt x="21" y="74"/>
                      <a:pt x="17" y="94"/>
                      <a:pt x="14" y="113"/>
                    </a:cubicBezTo>
                    <a:cubicBezTo>
                      <a:pt x="11" y="132"/>
                      <a:pt x="7" y="152"/>
                      <a:pt x="6" y="171"/>
                    </a:cubicBezTo>
                    <a:cubicBezTo>
                      <a:pt x="4" y="190"/>
                      <a:pt x="2" y="209"/>
                      <a:pt x="1" y="229"/>
                    </a:cubicBezTo>
                    <a:cubicBezTo>
                      <a:pt x="-1" y="270"/>
                      <a:pt x="6" y="310"/>
                      <a:pt x="12" y="350"/>
                    </a:cubicBezTo>
                    <a:cubicBezTo>
                      <a:pt x="15" y="369"/>
                      <a:pt x="18" y="388"/>
                      <a:pt x="22" y="406"/>
                    </a:cubicBezTo>
                    <a:cubicBezTo>
                      <a:pt x="24" y="414"/>
                      <a:pt x="27" y="423"/>
                      <a:pt x="30" y="432"/>
                    </a:cubicBezTo>
                    <a:cubicBezTo>
                      <a:pt x="33" y="442"/>
                      <a:pt x="36" y="452"/>
                      <a:pt x="40" y="463"/>
                    </a:cubicBezTo>
                    <a:cubicBezTo>
                      <a:pt x="41" y="467"/>
                      <a:pt x="43" y="470"/>
                      <a:pt x="44" y="474"/>
                    </a:cubicBezTo>
                    <a:cubicBezTo>
                      <a:pt x="46" y="479"/>
                      <a:pt x="49" y="483"/>
                      <a:pt x="52" y="486"/>
                    </a:cubicBezTo>
                    <a:cubicBezTo>
                      <a:pt x="56" y="489"/>
                      <a:pt x="60" y="489"/>
                      <a:pt x="66" y="489"/>
                    </a:cubicBezTo>
                    <a:cubicBezTo>
                      <a:pt x="71" y="487"/>
                      <a:pt x="75" y="484"/>
                      <a:pt x="78" y="482"/>
                    </a:cubicBezTo>
                    <a:cubicBezTo>
                      <a:pt x="81" y="477"/>
                      <a:pt x="82" y="471"/>
                      <a:pt x="81" y="467"/>
                    </a:cubicBezTo>
                    <a:cubicBezTo>
                      <a:pt x="75" y="449"/>
                      <a:pt x="69" y="433"/>
                      <a:pt x="65" y="416"/>
                    </a:cubicBezTo>
                    <a:cubicBezTo>
                      <a:pt x="60" y="401"/>
                      <a:pt x="57" y="386"/>
                      <a:pt x="55" y="371"/>
                    </a:cubicBezTo>
                    <a:cubicBezTo>
                      <a:pt x="52" y="357"/>
                      <a:pt x="49" y="340"/>
                      <a:pt x="47" y="324"/>
                    </a:cubicBezTo>
                    <a:cubicBezTo>
                      <a:pt x="44" y="308"/>
                      <a:pt x="43" y="294"/>
                      <a:pt x="40" y="278"/>
                    </a:cubicBezTo>
                    <a:cubicBezTo>
                      <a:pt x="40" y="272"/>
                      <a:pt x="38" y="266"/>
                      <a:pt x="38" y="260"/>
                    </a:cubicBezTo>
                    <a:cubicBezTo>
                      <a:pt x="38" y="253"/>
                      <a:pt x="38" y="245"/>
                      <a:pt x="38" y="238"/>
                    </a:cubicBezTo>
                    <a:cubicBezTo>
                      <a:pt x="38" y="225"/>
                      <a:pt x="39" y="211"/>
                      <a:pt x="41" y="197"/>
                    </a:cubicBezTo>
                    <a:cubicBezTo>
                      <a:pt x="43" y="171"/>
                      <a:pt x="47" y="144"/>
                      <a:pt x="52" y="117"/>
                    </a:cubicBezTo>
                    <a:cubicBezTo>
                      <a:pt x="55" y="101"/>
                      <a:pt x="56" y="87"/>
                      <a:pt x="60" y="72"/>
                    </a:cubicBezTo>
                    <a:cubicBezTo>
                      <a:pt x="61" y="65"/>
                      <a:pt x="63" y="58"/>
                      <a:pt x="66" y="50"/>
                    </a:cubicBezTo>
                    <a:cubicBezTo>
                      <a:pt x="73" y="62"/>
                      <a:pt x="78" y="74"/>
                      <a:pt x="85" y="85"/>
                    </a:cubicBezTo>
                    <a:cubicBezTo>
                      <a:pt x="92" y="98"/>
                      <a:pt x="100" y="111"/>
                      <a:pt x="107" y="125"/>
                    </a:cubicBezTo>
                    <a:cubicBezTo>
                      <a:pt x="114" y="139"/>
                      <a:pt x="120" y="152"/>
                      <a:pt x="127" y="167"/>
                    </a:cubicBezTo>
                    <a:cubicBezTo>
                      <a:pt x="133" y="180"/>
                      <a:pt x="139" y="193"/>
                      <a:pt x="145" y="208"/>
                    </a:cubicBezTo>
                    <a:cubicBezTo>
                      <a:pt x="148" y="216"/>
                      <a:pt x="151" y="225"/>
                      <a:pt x="155" y="234"/>
                    </a:cubicBezTo>
                    <a:cubicBezTo>
                      <a:pt x="159" y="244"/>
                      <a:pt x="162" y="253"/>
                      <a:pt x="167" y="262"/>
                    </a:cubicBezTo>
                    <a:cubicBezTo>
                      <a:pt x="174" y="278"/>
                      <a:pt x="180" y="295"/>
                      <a:pt x="186" y="313"/>
                    </a:cubicBezTo>
                    <a:cubicBezTo>
                      <a:pt x="191" y="327"/>
                      <a:pt x="196" y="343"/>
                      <a:pt x="200" y="358"/>
                    </a:cubicBezTo>
                    <a:cubicBezTo>
                      <a:pt x="206" y="375"/>
                      <a:pt x="212" y="394"/>
                      <a:pt x="216" y="412"/>
                    </a:cubicBezTo>
                    <a:cubicBezTo>
                      <a:pt x="226" y="448"/>
                      <a:pt x="232" y="484"/>
                      <a:pt x="238" y="522"/>
                    </a:cubicBezTo>
                    <a:cubicBezTo>
                      <a:pt x="241" y="543"/>
                      <a:pt x="244" y="563"/>
                      <a:pt x="247" y="582"/>
                    </a:cubicBezTo>
                    <a:cubicBezTo>
                      <a:pt x="247" y="591"/>
                      <a:pt x="248" y="598"/>
                      <a:pt x="248" y="607"/>
                    </a:cubicBezTo>
                    <a:cubicBezTo>
                      <a:pt x="248" y="614"/>
                      <a:pt x="250" y="623"/>
                      <a:pt x="248" y="632"/>
                    </a:cubicBezTo>
                    <a:cubicBezTo>
                      <a:pt x="247" y="636"/>
                      <a:pt x="248" y="640"/>
                      <a:pt x="250" y="645"/>
                    </a:cubicBezTo>
                    <a:cubicBezTo>
                      <a:pt x="253" y="649"/>
                      <a:pt x="256" y="652"/>
                      <a:pt x="260" y="653"/>
                    </a:cubicBezTo>
                    <a:cubicBezTo>
                      <a:pt x="264" y="655"/>
                      <a:pt x="269" y="655"/>
                      <a:pt x="274" y="652"/>
                    </a:cubicBezTo>
                    <a:cubicBezTo>
                      <a:pt x="278" y="649"/>
                      <a:pt x="282" y="646"/>
                      <a:pt x="283" y="642"/>
                    </a:cubicBezTo>
                    <a:cubicBezTo>
                      <a:pt x="285" y="639"/>
                      <a:pt x="285" y="633"/>
                      <a:pt x="285" y="630"/>
                    </a:cubicBezTo>
                    <a:cubicBezTo>
                      <a:pt x="285" y="626"/>
                      <a:pt x="285" y="621"/>
                      <a:pt x="285" y="617"/>
                    </a:cubicBezTo>
                    <a:cubicBezTo>
                      <a:pt x="285" y="610"/>
                      <a:pt x="285" y="602"/>
                      <a:pt x="283" y="597"/>
                    </a:cubicBezTo>
                    <a:cubicBezTo>
                      <a:pt x="282" y="582"/>
                      <a:pt x="280" y="567"/>
                      <a:pt x="279" y="551"/>
                    </a:cubicBezTo>
                    <a:cubicBezTo>
                      <a:pt x="279" y="544"/>
                      <a:pt x="279" y="541"/>
                      <a:pt x="277" y="538"/>
                    </a:cubicBezTo>
                    <a:moveTo>
                      <a:pt x="250" y="627"/>
                    </a:moveTo>
                    <a:lnTo>
                      <a:pt x="250" y="627"/>
                    </a:lnTo>
                    <a:moveTo>
                      <a:pt x="184" y="310"/>
                    </a:moveTo>
                    <a:cubicBezTo>
                      <a:pt x="184" y="310"/>
                      <a:pt x="184" y="308"/>
                      <a:pt x="183" y="308"/>
                    </a:cubicBezTo>
                    <a:cubicBezTo>
                      <a:pt x="184" y="308"/>
                      <a:pt x="184" y="308"/>
                      <a:pt x="184" y="3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9" name="Google Shape;8179;p28"/>
              <p:cNvSpPr/>
              <p:nvPr/>
            </p:nvSpPr>
            <p:spPr>
              <a:xfrm>
                <a:off x="8148895" y="4418765"/>
                <a:ext cx="121320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83" extrusionOk="0">
                    <a:moveTo>
                      <a:pt x="333" y="48"/>
                    </a:moveTo>
                    <a:cubicBezTo>
                      <a:pt x="332" y="44"/>
                      <a:pt x="332" y="40"/>
                      <a:pt x="330" y="35"/>
                    </a:cubicBezTo>
                    <a:cubicBezTo>
                      <a:pt x="327" y="22"/>
                      <a:pt x="318" y="11"/>
                      <a:pt x="307" y="3"/>
                    </a:cubicBezTo>
                    <a:cubicBezTo>
                      <a:pt x="305" y="3"/>
                      <a:pt x="304" y="2"/>
                      <a:pt x="302" y="2"/>
                    </a:cubicBezTo>
                    <a:cubicBezTo>
                      <a:pt x="300" y="2"/>
                      <a:pt x="298" y="0"/>
                      <a:pt x="295" y="0"/>
                    </a:cubicBezTo>
                    <a:cubicBezTo>
                      <a:pt x="292" y="0"/>
                      <a:pt x="288" y="1"/>
                      <a:pt x="286" y="2"/>
                    </a:cubicBezTo>
                    <a:cubicBezTo>
                      <a:pt x="283" y="4"/>
                      <a:pt x="279" y="5"/>
                      <a:pt x="276" y="6"/>
                    </a:cubicBezTo>
                    <a:cubicBezTo>
                      <a:pt x="272" y="8"/>
                      <a:pt x="267" y="11"/>
                      <a:pt x="265" y="12"/>
                    </a:cubicBezTo>
                    <a:cubicBezTo>
                      <a:pt x="247" y="22"/>
                      <a:pt x="233" y="35"/>
                      <a:pt x="218" y="48"/>
                    </a:cubicBezTo>
                    <a:cubicBezTo>
                      <a:pt x="203" y="60"/>
                      <a:pt x="190" y="73"/>
                      <a:pt x="177" y="86"/>
                    </a:cubicBezTo>
                    <a:cubicBezTo>
                      <a:pt x="163" y="99"/>
                      <a:pt x="149" y="115"/>
                      <a:pt x="136" y="129"/>
                    </a:cubicBezTo>
                    <a:cubicBezTo>
                      <a:pt x="123" y="144"/>
                      <a:pt x="110" y="159"/>
                      <a:pt x="98" y="175"/>
                    </a:cubicBezTo>
                    <a:cubicBezTo>
                      <a:pt x="87" y="191"/>
                      <a:pt x="76" y="206"/>
                      <a:pt x="66" y="222"/>
                    </a:cubicBezTo>
                    <a:cubicBezTo>
                      <a:pt x="55" y="238"/>
                      <a:pt x="46" y="255"/>
                      <a:pt x="36" y="273"/>
                    </a:cubicBezTo>
                    <a:cubicBezTo>
                      <a:pt x="26" y="289"/>
                      <a:pt x="17" y="306"/>
                      <a:pt x="11" y="325"/>
                    </a:cubicBezTo>
                    <a:cubicBezTo>
                      <a:pt x="8" y="337"/>
                      <a:pt x="4" y="347"/>
                      <a:pt x="1" y="359"/>
                    </a:cubicBezTo>
                    <a:cubicBezTo>
                      <a:pt x="-2" y="369"/>
                      <a:pt x="4" y="379"/>
                      <a:pt x="13" y="382"/>
                    </a:cubicBezTo>
                    <a:cubicBezTo>
                      <a:pt x="21" y="385"/>
                      <a:pt x="33" y="379"/>
                      <a:pt x="36" y="370"/>
                    </a:cubicBezTo>
                    <a:cubicBezTo>
                      <a:pt x="40" y="354"/>
                      <a:pt x="44" y="337"/>
                      <a:pt x="52" y="322"/>
                    </a:cubicBezTo>
                    <a:cubicBezTo>
                      <a:pt x="60" y="305"/>
                      <a:pt x="69" y="289"/>
                      <a:pt x="80" y="273"/>
                    </a:cubicBezTo>
                    <a:cubicBezTo>
                      <a:pt x="87" y="260"/>
                      <a:pt x="96" y="248"/>
                      <a:pt x="103" y="235"/>
                    </a:cubicBezTo>
                    <a:cubicBezTo>
                      <a:pt x="110" y="223"/>
                      <a:pt x="117" y="213"/>
                      <a:pt x="126" y="201"/>
                    </a:cubicBezTo>
                    <a:cubicBezTo>
                      <a:pt x="133" y="191"/>
                      <a:pt x="142" y="181"/>
                      <a:pt x="149" y="171"/>
                    </a:cubicBezTo>
                    <a:cubicBezTo>
                      <a:pt x="168" y="149"/>
                      <a:pt x="189" y="127"/>
                      <a:pt x="209" y="107"/>
                    </a:cubicBezTo>
                    <a:cubicBezTo>
                      <a:pt x="221" y="96"/>
                      <a:pt x="231" y="86"/>
                      <a:pt x="243" y="76"/>
                    </a:cubicBezTo>
                    <a:cubicBezTo>
                      <a:pt x="253" y="67"/>
                      <a:pt x="263" y="59"/>
                      <a:pt x="273" y="51"/>
                    </a:cubicBezTo>
                    <a:cubicBezTo>
                      <a:pt x="279" y="47"/>
                      <a:pt x="286" y="43"/>
                      <a:pt x="294" y="40"/>
                    </a:cubicBezTo>
                    <a:cubicBezTo>
                      <a:pt x="294" y="41"/>
                      <a:pt x="295" y="41"/>
                      <a:pt x="295" y="43"/>
                    </a:cubicBezTo>
                    <a:cubicBezTo>
                      <a:pt x="298" y="54"/>
                      <a:pt x="300" y="66"/>
                      <a:pt x="301" y="78"/>
                    </a:cubicBezTo>
                    <a:cubicBezTo>
                      <a:pt x="301" y="85"/>
                      <a:pt x="302" y="92"/>
                      <a:pt x="301" y="98"/>
                    </a:cubicBezTo>
                    <a:cubicBezTo>
                      <a:pt x="301" y="105"/>
                      <a:pt x="300" y="113"/>
                      <a:pt x="300" y="120"/>
                    </a:cubicBezTo>
                    <a:cubicBezTo>
                      <a:pt x="298" y="134"/>
                      <a:pt x="297" y="149"/>
                      <a:pt x="294" y="164"/>
                    </a:cubicBezTo>
                    <a:cubicBezTo>
                      <a:pt x="291" y="180"/>
                      <a:pt x="288" y="196"/>
                      <a:pt x="284" y="210"/>
                    </a:cubicBezTo>
                    <a:cubicBezTo>
                      <a:pt x="279" y="226"/>
                      <a:pt x="275" y="242"/>
                      <a:pt x="270" y="258"/>
                    </a:cubicBezTo>
                    <a:cubicBezTo>
                      <a:pt x="266" y="273"/>
                      <a:pt x="260" y="289"/>
                      <a:pt x="254" y="303"/>
                    </a:cubicBezTo>
                    <a:cubicBezTo>
                      <a:pt x="250" y="316"/>
                      <a:pt x="244" y="330"/>
                      <a:pt x="238" y="343"/>
                    </a:cubicBezTo>
                    <a:cubicBezTo>
                      <a:pt x="237" y="346"/>
                      <a:pt x="235" y="347"/>
                      <a:pt x="235" y="350"/>
                    </a:cubicBezTo>
                    <a:cubicBezTo>
                      <a:pt x="233" y="354"/>
                      <a:pt x="233" y="359"/>
                      <a:pt x="233" y="365"/>
                    </a:cubicBezTo>
                    <a:cubicBezTo>
                      <a:pt x="234" y="369"/>
                      <a:pt x="237" y="373"/>
                      <a:pt x="240" y="376"/>
                    </a:cubicBezTo>
                    <a:cubicBezTo>
                      <a:pt x="244" y="379"/>
                      <a:pt x="249" y="379"/>
                      <a:pt x="254" y="379"/>
                    </a:cubicBezTo>
                    <a:cubicBezTo>
                      <a:pt x="259" y="378"/>
                      <a:pt x="263" y="375"/>
                      <a:pt x="266" y="372"/>
                    </a:cubicBezTo>
                    <a:cubicBezTo>
                      <a:pt x="275" y="356"/>
                      <a:pt x="281" y="340"/>
                      <a:pt x="286" y="324"/>
                    </a:cubicBezTo>
                    <a:cubicBezTo>
                      <a:pt x="289" y="316"/>
                      <a:pt x="292" y="309"/>
                      <a:pt x="295" y="302"/>
                    </a:cubicBezTo>
                    <a:cubicBezTo>
                      <a:pt x="298" y="293"/>
                      <a:pt x="301" y="286"/>
                      <a:pt x="304" y="277"/>
                    </a:cubicBezTo>
                    <a:cubicBezTo>
                      <a:pt x="316" y="242"/>
                      <a:pt x="324" y="206"/>
                      <a:pt x="330" y="168"/>
                    </a:cubicBezTo>
                    <a:cubicBezTo>
                      <a:pt x="332" y="159"/>
                      <a:pt x="333" y="149"/>
                      <a:pt x="335" y="140"/>
                    </a:cubicBezTo>
                    <a:cubicBezTo>
                      <a:pt x="336" y="131"/>
                      <a:pt x="337" y="121"/>
                      <a:pt x="337" y="113"/>
                    </a:cubicBezTo>
                    <a:cubicBezTo>
                      <a:pt x="339" y="96"/>
                      <a:pt x="337" y="80"/>
                      <a:pt x="335" y="64"/>
                    </a:cubicBezTo>
                    <a:cubicBezTo>
                      <a:pt x="335" y="56"/>
                      <a:pt x="333" y="51"/>
                      <a:pt x="333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0" name="Google Shape;8180;p28"/>
              <p:cNvSpPr/>
              <p:nvPr/>
            </p:nvSpPr>
            <p:spPr>
              <a:xfrm>
                <a:off x="8090935" y="4324085"/>
                <a:ext cx="979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02" extrusionOk="0">
                    <a:moveTo>
                      <a:pt x="267" y="409"/>
                    </a:moveTo>
                    <a:cubicBezTo>
                      <a:pt x="264" y="392"/>
                      <a:pt x="261" y="376"/>
                      <a:pt x="255" y="358"/>
                    </a:cubicBezTo>
                    <a:cubicBezTo>
                      <a:pt x="252" y="349"/>
                      <a:pt x="249" y="341"/>
                      <a:pt x="246" y="332"/>
                    </a:cubicBezTo>
                    <a:cubicBezTo>
                      <a:pt x="243" y="323"/>
                      <a:pt x="242" y="314"/>
                      <a:pt x="239" y="306"/>
                    </a:cubicBezTo>
                    <a:cubicBezTo>
                      <a:pt x="236" y="297"/>
                      <a:pt x="233" y="288"/>
                      <a:pt x="230" y="279"/>
                    </a:cubicBezTo>
                    <a:cubicBezTo>
                      <a:pt x="227" y="269"/>
                      <a:pt x="223" y="260"/>
                      <a:pt x="219" y="250"/>
                    </a:cubicBezTo>
                    <a:cubicBezTo>
                      <a:pt x="211" y="233"/>
                      <a:pt x="204" y="217"/>
                      <a:pt x="195" y="201"/>
                    </a:cubicBezTo>
                    <a:cubicBezTo>
                      <a:pt x="188" y="183"/>
                      <a:pt x="179" y="166"/>
                      <a:pt x="172" y="148"/>
                    </a:cubicBezTo>
                    <a:cubicBezTo>
                      <a:pt x="169" y="139"/>
                      <a:pt x="165" y="131"/>
                      <a:pt x="160" y="123"/>
                    </a:cubicBezTo>
                    <a:cubicBezTo>
                      <a:pt x="156" y="115"/>
                      <a:pt x="152" y="107"/>
                      <a:pt x="147" y="99"/>
                    </a:cubicBezTo>
                    <a:cubicBezTo>
                      <a:pt x="141" y="89"/>
                      <a:pt x="134" y="78"/>
                      <a:pt x="128" y="70"/>
                    </a:cubicBezTo>
                    <a:cubicBezTo>
                      <a:pt x="124" y="64"/>
                      <a:pt x="121" y="58"/>
                      <a:pt x="117" y="51"/>
                    </a:cubicBezTo>
                    <a:cubicBezTo>
                      <a:pt x="111" y="43"/>
                      <a:pt x="107" y="36"/>
                      <a:pt x="101" y="27"/>
                    </a:cubicBezTo>
                    <a:cubicBezTo>
                      <a:pt x="98" y="24"/>
                      <a:pt x="96" y="21"/>
                      <a:pt x="93" y="17"/>
                    </a:cubicBezTo>
                    <a:cubicBezTo>
                      <a:pt x="89" y="13"/>
                      <a:pt x="86" y="8"/>
                      <a:pt x="80" y="5"/>
                    </a:cubicBezTo>
                    <a:cubicBezTo>
                      <a:pt x="76" y="1"/>
                      <a:pt x="70" y="1"/>
                      <a:pt x="64" y="0"/>
                    </a:cubicBezTo>
                    <a:cubicBezTo>
                      <a:pt x="61" y="0"/>
                      <a:pt x="56" y="1"/>
                      <a:pt x="53" y="3"/>
                    </a:cubicBezTo>
                    <a:cubicBezTo>
                      <a:pt x="50" y="4"/>
                      <a:pt x="48" y="5"/>
                      <a:pt x="45" y="7"/>
                    </a:cubicBezTo>
                    <a:cubicBezTo>
                      <a:pt x="42" y="10"/>
                      <a:pt x="39" y="13"/>
                      <a:pt x="38" y="16"/>
                    </a:cubicBezTo>
                    <a:cubicBezTo>
                      <a:pt x="37" y="17"/>
                      <a:pt x="37" y="19"/>
                      <a:pt x="35" y="21"/>
                    </a:cubicBezTo>
                    <a:cubicBezTo>
                      <a:pt x="26" y="38"/>
                      <a:pt x="25" y="54"/>
                      <a:pt x="21" y="71"/>
                    </a:cubicBezTo>
                    <a:cubicBezTo>
                      <a:pt x="19" y="78"/>
                      <a:pt x="18" y="87"/>
                      <a:pt x="16" y="94"/>
                    </a:cubicBezTo>
                    <a:cubicBezTo>
                      <a:pt x="15" y="103"/>
                      <a:pt x="13" y="112"/>
                      <a:pt x="12" y="122"/>
                    </a:cubicBezTo>
                    <a:cubicBezTo>
                      <a:pt x="7" y="148"/>
                      <a:pt x="3" y="176"/>
                      <a:pt x="2" y="204"/>
                    </a:cubicBezTo>
                    <a:cubicBezTo>
                      <a:pt x="2" y="218"/>
                      <a:pt x="0" y="231"/>
                      <a:pt x="0" y="246"/>
                    </a:cubicBezTo>
                    <a:cubicBezTo>
                      <a:pt x="0" y="262"/>
                      <a:pt x="2" y="276"/>
                      <a:pt x="3" y="292"/>
                    </a:cubicBezTo>
                    <a:cubicBezTo>
                      <a:pt x="3" y="297"/>
                      <a:pt x="7" y="301"/>
                      <a:pt x="10" y="304"/>
                    </a:cubicBezTo>
                    <a:cubicBezTo>
                      <a:pt x="15" y="307"/>
                      <a:pt x="19" y="307"/>
                      <a:pt x="25" y="307"/>
                    </a:cubicBezTo>
                    <a:cubicBezTo>
                      <a:pt x="29" y="306"/>
                      <a:pt x="34" y="303"/>
                      <a:pt x="37" y="300"/>
                    </a:cubicBezTo>
                    <a:cubicBezTo>
                      <a:pt x="39" y="295"/>
                      <a:pt x="39" y="291"/>
                      <a:pt x="39" y="285"/>
                    </a:cubicBezTo>
                    <a:cubicBezTo>
                      <a:pt x="39" y="284"/>
                      <a:pt x="39" y="281"/>
                      <a:pt x="38" y="279"/>
                    </a:cubicBezTo>
                    <a:cubicBezTo>
                      <a:pt x="37" y="258"/>
                      <a:pt x="37" y="234"/>
                      <a:pt x="37" y="211"/>
                    </a:cubicBezTo>
                    <a:cubicBezTo>
                      <a:pt x="38" y="188"/>
                      <a:pt x="41" y="166"/>
                      <a:pt x="44" y="142"/>
                    </a:cubicBezTo>
                    <a:lnTo>
                      <a:pt x="44" y="142"/>
                    </a:lnTo>
                    <a:cubicBezTo>
                      <a:pt x="45" y="132"/>
                      <a:pt x="47" y="122"/>
                      <a:pt x="50" y="112"/>
                    </a:cubicBezTo>
                    <a:cubicBezTo>
                      <a:pt x="53" y="100"/>
                      <a:pt x="54" y="89"/>
                      <a:pt x="57" y="77"/>
                    </a:cubicBezTo>
                    <a:cubicBezTo>
                      <a:pt x="60" y="65"/>
                      <a:pt x="61" y="55"/>
                      <a:pt x="66" y="43"/>
                    </a:cubicBezTo>
                    <a:lnTo>
                      <a:pt x="66" y="43"/>
                    </a:lnTo>
                    <a:cubicBezTo>
                      <a:pt x="69" y="46"/>
                      <a:pt x="70" y="49"/>
                      <a:pt x="72" y="52"/>
                    </a:cubicBezTo>
                    <a:cubicBezTo>
                      <a:pt x="74" y="56"/>
                      <a:pt x="79" y="62"/>
                      <a:pt x="82" y="67"/>
                    </a:cubicBezTo>
                    <a:cubicBezTo>
                      <a:pt x="85" y="73"/>
                      <a:pt x="89" y="77"/>
                      <a:pt x="92" y="83"/>
                    </a:cubicBezTo>
                    <a:cubicBezTo>
                      <a:pt x="96" y="89"/>
                      <a:pt x="99" y="94"/>
                      <a:pt x="104" y="100"/>
                    </a:cubicBezTo>
                    <a:cubicBezTo>
                      <a:pt x="112" y="113"/>
                      <a:pt x="120" y="128"/>
                      <a:pt x="128" y="142"/>
                    </a:cubicBezTo>
                    <a:cubicBezTo>
                      <a:pt x="135" y="157"/>
                      <a:pt x="141" y="172"/>
                      <a:pt x="149" y="188"/>
                    </a:cubicBezTo>
                    <a:cubicBezTo>
                      <a:pt x="156" y="204"/>
                      <a:pt x="163" y="218"/>
                      <a:pt x="171" y="234"/>
                    </a:cubicBezTo>
                    <a:cubicBezTo>
                      <a:pt x="176" y="249"/>
                      <a:pt x="184" y="262"/>
                      <a:pt x="190" y="276"/>
                    </a:cubicBezTo>
                    <a:cubicBezTo>
                      <a:pt x="192" y="282"/>
                      <a:pt x="194" y="290"/>
                      <a:pt x="197" y="297"/>
                    </a:cubicBezTo>
                    <a:cubicBezTo>
                      <a:pt x="200" y="304"/>
                      <a:pt x="203" y="311"/>
                      <a:pt x="204" y="319"/>
                    </a:cubicBezTo>
                    <a:cubicBezTo>
                      <a:pt x="207" y="326"/>
                      <a:pt x="208" y="335"/>
                      <a:pt x="211" y="342"/>
                    </a:cubicBezTo>
                    <a:cubicBezTo>
                      <a:pt x="214" y="351"/>
                      <a:pt x="217" y="358"/>
                      <a:pt x="219" y="367"/>
                    </a:cubicBezTo>
                    <a:cubicBezTo>
                      <a:pt x="223" y="381"/>
                      <a:pt x="226" y="396"/>
                      <a:pt x="229" y="412"/>
                    </a:cubicBezTo>
                    <a:cubicBezTo>
                      <a:pt x="232" y="425"/>
                      <a:pt x="233" y="438"/>
                      <a:pt x="235" y="450"/>
                    </a:cubicBezTo>
                    <a:cubicBezTo>
                      <a:pt x="235" y="456"/>
                      <a:pt x="235" y="461"/>
                      <a:pt x="235" y="467"/>
                    </a:cubicBezTo>
                    <a:cubicBezTo>
                      <a:pt x="235" y="473"/>
                      <a:pt x="235" y="477"/>
                      <a:pt x="233" y="483"/>
                    </a:cubicBezTo>
                    <a:cubicBezTo>
                      <a:pt x="232" y="494"/>
                      <a:pt x="242" y="502"/>
                      <a:pt x="251" y="502"/>
                    </a:cubicBezTo>
                    <a:cubicBezTo>
                      <a:pt x="255" y="502"/>
                      <a:pt x="261" y="501"/>
                      <a:pt x="264" y="498"/>
                    </a:cubicBezTo>
                    <a:cubicBezTo>
                      <a:pt x="268" y="495"/>
                      <a:pt x="270" y="491"/>
                      <a:pt x="270" y="485"/>
                    </a:cubicBezTo>
                    <a:cubicBezTo>
                      <a:pt x="270" y="480"/>
                      <a:pt x="270" y="476"/>
                      <a:pt x="271" y="472"/>
                    </a:cubicBezTo>
                    <a:cubicBezTo>
                      <a:pt x="271" y="467"/>
                      <a:pt x="273" y="463"/>
                      <a:pt x="271" y="457"/>
                    </a:cubicBezTo>
                    <a:cubicBezTo>
                      <a:pt x="271" y="448"/>
                      <a:pt x="270" y="441"/>
                      <a:pt x="268" y="432"/>
                    </a:cubicBezTo>
                    <a:cubicBezTo>
                      <a:pt x="268" y="424"/>
                      <a:pt x="267" y="416"/>
                      <a:pt x="267" y="409"/>
                    </a:cubicBezTo>
                    <a:moveTo>
                      <a:pt x="73" y="35"/>
                    </a:moveTo>
                    <a:lnTo>
                      <a:pt x="7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1" name="Google Shape;8181;p28"/>
              <p:cNvSpPr/>
              <p:nvPr/>
            </p:nvSpPr>
            <p:spPr>
              <a:xfrm>
                <a:off x="8162935" y="4301765"/>
                <a:ext cx="10188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78" extrusionOk="0">
                    <a:moveTo>
                      <a:pt x="275" y="49"/>
                    </a:moveTo>
                    <a:cubicBezTo>
                      <a:pt x="272" y="35"/>
                      <a:pt x="268" y="22"/>
                      <a:pt x="258" y="12"/>
                    </a:cubicBezTo>
                    <a:cubicBezTo>
                      <a:pt x="250" y="5"/>
                      <a:pt x="240" y="0"/>
                      <a:pt x="230" y="0"/>
                    </a:cubicBezTo>
                    <a:cubicBezTo>
                      <a:pt x="223" y="0"/>
                      <a:pt x="215" y="3"/>
                      <a:pt x="208" y="8"/>
                    </a:cubicBezTo>
                    <a:cubicBezTo>
                      <a:pt x="199" y="12"/>
                      <a:pt x="192" y="18"/>
                      <a:pt x="185" y="25"/>
                    </a:cubicBezTo>
                    <a:cubicBezTo>
                      <a:pt x="177" y="32"/>
                      <a:pt x="172" y="40"/>
                      <a:pt x="166" y="49"/>
                    </a:cubicBezTo>
                    <a:cubicBezTo>
                      <a:pt x="154" y="63"/>
                      <a:pt x="144" y="78"/>
                      <a:pt x="134" y="91"/>
                    </a:cubicBezTo>
                    <a:cubicBezTo>
                      <a:pt x="128" y="98"/>
                      <a:pt x="122" y="104"/>
                      <a:pt x="118" y="111"/>
                    </a:cubicBezTo>
                    <a:cubicBezTo>
                      <a:pt x="112" y="118"/>
                      <a:pt x="106" y="126"/>
                      <a:pt x="102" y="133"/>
                    </a:cubicBezTo>
                    <a:cubicBezTo>
                      <a:pt x="92" y="148"/>
                      <a:pt x="81" y="164"/>
                      <a:pt x="71" y="180"/>
                    </a:cubicBezTo>
                    <a:cubicBezTo>
                      <a:pt x="62" y="194"/>
                      <a:pt x="53" y="210"/>
                      <a:pt x="46" y="225"/>
                    </a:cubicBezTo>
                    <a:cubicBezTo>
                      <a:pt x="37" y="242"/>
                      <a:pt x="27" y="261"/>
                      <a:pt x="20" y="280"/>
                    </a:cubicBezTo>
                    <a:cubicBezTo>
                      <a:pt x="16" y="290"/>
                      <a:pt x="13" y="299"/>
                      <a:pt x="8" y="309"/>
                    </a:cubicBezTo>
                    <a:cubicBezTo>
                      <a:pt x="6" y="318"/>
                      <a:pt x="3" y="327"/>
                      <a:pt x="1" y="336"/>
                    </a:cubicBezTo>
                    <a:cubicBezTo>
                      <a:pt x="0" y="340"/>
                      <a:pt x="0" y="346"/>
                      <a:pt x="3" y="350"/>
                    </a:cubicBezTo>
                    <a:cubicBezTo>
                      <a:pt x="6" y="354"/>
                      <a:pt x="8" y="357"/>
                      <a:pt x="13" y="359"/>
                    </a:cubicBezTo>
                    <a:cubicBezTo>
                      <a:pt x="17" y="360"/>
                      <a:pt x="23" y="360"/>
                      <a:pt x="27" y="357"/>
                    </a:cubicBezTo>
                    <a:cubicBezTo>
                      <a:pt x="32" y="356"/>
                      <a:pt x="35" y="352"/>
                      <a:pt x="36" y="347"/>
                    </a:cubicBezTo>
                    <a:cubicBezTo>
                      <a:pt x="38" y="341"/>
                      <a:pt x="39" y="336"/>
                      <a:pt x="41" y="330"/>
                    </a:cubicBezTo>
                    <a:cubicBezTo>
                      <a:pt x="43" y="322"/>
                      <a:pt x="45" y="317"/>
                      <a:pt x="48" y="309"/>
                    </a:cubicBezTo>
                    <a:cubicBezTo>
                      <a:pt x="52" y="296"/>
                      <a:pt x="58" y="285"/>
                      <a:pt x="62" y="273"/>
                    </a:cubicBezTo>
                    <a:cubicBezTo>
                      <a:pt x="70" y="258"/>
                      <a:pt x="77" y="242"/>
                      <a:pt x="86" y="228"/>
                    </a:cubicBezTo>
                    <a:cubicBezTo>
                      <a:pt x="94" y="212"/>
                      <a:pt x="103" y="197"/>
                      <a:pt x="113" y="181"/>
                    </a:cubicBezTo>
                    <a:cubicBezTo>
                      <a:pt x="124" y="165"/>
                      <a:pt x="134" y="151"/>
                      <a:pt x="145" y="136"/>
                    </a:cubicBezTo>
                    <a:cubicBezTo>
                      <a:pt x="151" y="129"/>
                      <a:pt x="157" y="123"/>
                      <a:pt x="161" y="116"/>
                    </a:cubicBezTo>
                    <a:cubicBezTo>
                      <a:pt x="167" y="108"/>
                      <a:pt x="173" y="101"/>
                      <a:pt x="179" y="94"/>
                    </a:cubicBezTo>
                    <a:cubicBezTo>
                      <a:pt x="188" y="82"/>
                      <a:pt x="195" y="72"/>
                      <a:pt x="204" y="62"/>
                    </a:cubicBezTo>
                    <a:cubicBezTo>
                      <a:pt x="210" y="56"/>
                      <a:pt x="214" y="50"/>
                      <a:pt x="221" y="46"/>
                    </a:cubicBezTo>
                    <a:cubicBezTo>
                      <a:pt x="224" y="44"/>
                      <a:pt x="227" y="43"/>
                      <a:pt x="230" y="41"/>
                    </a:cubicBezTo>
                    <a:lnTo>
                      <a:pt x="230" y="41"/>
                    </a:lnTo>
                    <a:cubicBezTo>
                      <a:pt x="231" y="43"/>
                      <a:pt x="231" y="43"/>
                      <a:pt x="233" y="44"/>
                    </a:cubicBezTo>
                    <a:cubicBezTo>
                      <a:pt x="234" y="46"/>
                      <a:pt x="234" y="49"/>
                      <a:pt x="236" y="50"/>
                    </a:cubicBezTo>
                    <a:cubicBezTo>
                      <a:pt x="239" y="59"/>
                      <a:pt x="240" y="66"/>
                      <a:pt x="242" y="75"/>
                    </a:cubicBezTo>
                    <a:cubicBezTo>
                      <a:pt x="245" y="108"/>
                      <a:pt x="243" y="143"/>
                      <a:pt x="240" y="177"/>
                    </a:cubicBezTo>
                    <a:cubicBezTo>
                      <a:pt x="239" y="194"/>
                      <a:pt x="236" y="210"/>
                      <a:pt x="236" y="228"/>
                    </a:cubicBezTo>
                    <a:cubicBezTo>
                      <a:pt x="236" y="236"/>
                      <a:pt x="236" y="245"/>
                      <a:pt x="234" y="254"/>
                    </a:cubicBezTo>
                    <a:cubicBezTo>
                      <a:pt x="233" y="263"/>
                      <a:pt x="231" y="273"/>
                      <a:pt x="230" y="282"/>
                    </a:cubicBezTo>
                    <a:cubicBezTo>
                      <a:pt x="227" y="295"/>
                      <a:pt x="224" y="308"/>
                      <a:pt x="221" y="320"/>
                    </a:cubicBezTo>
                    <a:cubicBezTo>
                      <a:pt x="218" y="328"/>
                      <a:pt x="217" y="338"/>
                      <a:pt x="214" y="347"/>
                    </a:cubicBezTo>
                    <a:cubicBezTo>
                      <a:pt x="208" y="354"/>
                      <a:pt x="208" y="365"/>
                      <a:pt x="214" y="372"/>
                    </a:cubicBezTo>
                    <a:lnTo>
                      <a:pt x="214" y="372"/>
                    </a:lnTo>
                    <a:cubicBezTo>
                      <a:pt x="218" y="376"/>
                      <a:pt x="226" y="379"/>
                      <a:pt x="231" y="378"/>
                    </a:cubicBezTo>
                    <a:cubicBezTo>
                      <a:pt x="234" y="376"/>
                      <a:pt x="237" y="376"/>
                      <a:pt x="240" y="373"/>
                    </a:cubicBezTo>
                    <a:cubicBezTo>
                      <a:pt x="243" y="370"/>
                      <a:pt x="245" y="369"/>
                      <a:pt x="246" y="365"/>
                    </a:cubicBezTo>
                    <a:cubicBezTo>
                      <a:pt x="246" y="363"/>
                      <a:pt x="247" y="363"/>
                      <a:pt x="247" y="362"/>
                    </a:cubicBezTo>
                    <a:cubicBezTo>
                      <a:pt x="249" y="357"/>
                      <a:pt x="250" y="354"/>
                      <a:pt x="252" y="350"/>
                    </a:cubicBezTo>
                    <a:cubicBezTo>
                      <a:pt x="255" y="341"/>
                      <a:pt x="256" y="334"/>
                      <a:pt x="259" y="325"/>
                    </a:cubicBezTo>
                    <a:cubicBezTo>
                      <a:pt x="263" y="306"/>
                      <a:pt x="266" y="287"/>
                      <a:pt x="271" y="269"/>
                    </a:cubicBezTo>
                    <a:cubicBezTo>
                      <a:pt x="272" y="260"/>
                      <a:pt x="274" y="251"/>
                      <a:pt x="274" y="242"/>
                    </a:cubicBezTo>
                    <a:cubicBezTo>
                      <a:pt x="274" y="234"/>
                      <a:pt x="274" y="225"/>
                      <a:pt x="275" y="215"/>
                    </a:cubicBezTo>
                    <a:cubicBezTo>
                      <a:pt x="277" y="197"/>
                      <a:pt x="279" y="180"/>
                      <a:pt x="281" y="162"/>
                    </a:cubicBezTo>
                    <a:cubicBezTo>
                      <a:pt x="282" y="145"/>
                      <a:pt x="284" y="127"/>
                      <a:pt x="282" y="111"/>
                    </a:cubicBezTo>
                    <a:cubicBezTo>
                      <a:pt x="282" y="95"/>
                      <a:pt x="282" y="81"/>
                      <a:pt x="279" y="65"/>
                    </a:cubicBezTo>
                    <a:cubicBezTo>
                      <a:pt x="277" y="57"/>
                      <a:pt x="275" y="53"/>
                      <a:pt x="275" y="49"/>
                    </a:cubicBezTo>
                    <a:moveTo>
                      <a:pt x="233" y="37"/>
                    </a:moveTo>
                    <a:lnTo>
                      <a:pt x="231" y="37"/>
                    </a:lnTo>
                    <a:lnTo>
                      <a:pt x="231" y="37"/>
                    </a:lnTo>
                    <a:lnTo>
                      <a:pt x="233" y="37"/>
                    </a:lnTo>
                    <a:moveTo>
                      <a:pt x="233" y="38"/>
                    </a:moveTo>
                    <a:cubicBezTo>
                      <a:pt x="233" y="38"/>
                      <a:pt x="231" y="38"/>
                      <a:pt x="233" y="38"/>
                    </a:cubicBezTo>
                    <a:moveTo>
                      <a:pt x="231" y="38"/>
                    </a:moveTo>
                    <a:cubicBezTo>
                      <a:pt x="231" y="37"/>
                      <a:pt x="231" y="37"/>
                      <a:pt x="231" y="38"/>
                    </a:cubicBezTo>
                    <a:moveTo>
                      <a:pt x="62" y="271"/>
                    </a:moveTo>
                    <a:cubicBezTo>
                      <a:pt x="62" y="273"/>
                      <a:pt x="61" y="273"/>
                      <a:pt x="61" y="274"/>
                    </a:cubicBezTo>
                    <a:cubicBezTo>
                      <a:pt x="62" y="273"/>
                      <a:pt x="62" y="273"/>
                      <a:pt x="62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2" name="Google Shape;8182;p28"/>
              <p:cNvSpPr/>
              <p:nvPr/>
            </p:nvSpPr>
            <p:spPr>
              <a:xfrm>
                <a:off x="8122615" y="4205285"/>
                <a:ext cx="9144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0" extrusionOk="0">
                    <a:moveTo>
                      <a:pt x="244" y="300"/>
                    </a:moveTo>
                    <a:cubicBezTo>
                      <a:pt x="241" y="283"/>
                      <a:pt x="237" y="266"/>
                      <a:pt x="234" y="248"/>
                    </a:cubicBezTo>
                    <a:cubicBezTo>
                      <a:pt x="230" y="229"/>
                      <a:pt x="227" y="210"/>
                      <a:pt x="221" y="193"/>
                    </a:cubicBezTo>
                    <a:cubicBezTo>
                      <a:pt x="215" y="175"/>
                      <a:pt x="211" y="156"/>
                      <a:pt x="205" y="139"/>
                    </a:cubicBezTo>
                    <a:cubicBezTo>
                      <a:pt x="198" y="120"/>
                      <a:pt x="192" y="101"/>
                      <a:pt x="183" y="82"/>
                    </a:cubicBezTo>
                    <a:cubicBezTo>
                      <a:pt x="180" y="73"/>
                      <a:pt x="176" y="64"/>
                      <a:pt x="171" y="56"/>
                    </a:cubicBezTo>
                    <a:cubicBezTo>
                      <a:pt x="167" y="46"/>
                      <a:pt x="161" y="35"/>
                      <a:pt x="154" y="25"/>
                    </a:cubicBezTo>
                    <a:cubicBezTo>
                      <a:pt x="150" y="19"/>
                      <a:pt x="145" y="15"/>
                      <a:pt x="139" y="11"/>
                    </a:cubicBezTo>
                    <a:cubicBezTo>
                      <a:pt x="135" y="8"/>
                      <a:pt x="128" y="5"/>
                      <a:pt x="123" y="2"/>
                    </a:cubicBezTo>
                    <a:cubicBezTo>
                      <a:pt x="117" y="-1"/>
                      <a:pt x="110" y="0"/>
                      <a:pt x="103" y="0"/>
                    </a:cubicBezTo>
                    <a:cubicBezTo>
                      <a:pt x="102" y="0"/>
                      <a:pt x="102" y="0"/>
                      <a:pt x="100" y="2"/>
                    </a:cubicBezTo>
                    <a:cubicBezTo>
                      <a:pt x="97" y="2"/>
                      <a:pt x="96" y="3"/>
                      <a:pt x="93" y="5"/>
                    </a:cubicBezTo>
                    <a:cubicBezTo>
                      <a:pt x="88" y="6"/>
                      <a:pt x="86" y="11"/>
                      <a:pt x="83" y="13"/>
                    </a:cubicBezTo>
                    <a:cubicBezTo>
                      <a:pt x="75" y="22"/>
                      <a:pt x="71" y="32"/>
                      <a:pt x="67" y="41"/>
                    </a:cubicBezTo>
                    <a:cubicBezTo>
                      <a:pt x="64" y="50"/>
                      <a:pt x="61" y="59"/>
                      <a:pt x="58" y="67"/>
                    </a:cubicBezTo>
                    <a:cubicBezTo>
                      <a:pt x="55" y="76"/>
                      <a:pt x="53" y="83"/>
                      <a:pt x="51" y="92"/>
                    </a:cubicBezTo>
                    <a:cubicBezTo>
                      <a:pt x="46" y="110"/>
                      <a:pt x="40" y="129"/>
                      <a:pt x="35" y="146"/>
                    </a:cubicBezTo>
                    <a:cubicBezTo>
                      <a:pt x="23" y="182"/>
                      <a:pt x="13" y="220"/>
                      <a:pt x="7" y="258"/>
                    </a:cubicBezTo>
                    <a:cubicBezTo>
                      <a:pt x="4" y="277"/>
                      <a:pt x="1" y="296"/>
                      <a:pt x="1" y="315"/>
                    </a:cubicBezTo>
                    <a:cubicBezTo>
                      <a:pt x="1" y="325"/>
                      <a:pt x="1" y="337"/>
                      <a:pt x="0" y="347"/>
                    </a:cubicBezTo>
                    <a:cubicBezTo>
                      <a:pt x="0" y="351"/>
                      <a:pt x="0" y="356"/>
                      <a:pt x="0" y="360"/>
                    </a:cubicBezTo>
                    <a:cubicBezTo>
                      <a:pt x="0" y="366"/>
                      <a:pt x="0" y="373"/>
                      <a:pt x="1" y="379"/>
                    </a:cubicBezTo>
                    <a:cubicBezTo>
                      <a:pt x="1" y="378"/>
                      <a:pt x="1" y="376"/>
                      <a:pt x="1" y="375"/>
                    </a:cubicBezTo>
                    <a:cubicBezTo>
                      <a:pt x="1" y="382"/>
                      <a:pt x="2" y="388"/>
                      <a:pt x="2" y="395"/>
                    </a:cubicBezTo>
                    <a:cubicBezTo>
                      <a:pt x="2" y="398"/>
                      <a:pt x="2" y="402"/>
                      <a:pt x="4" y="405"/>
                    </a:cubicBezTo>
                    <a:cubicBezTo>
                      <a:pt x="4" y="410"/>
                      <a:pt x="8" y="414"/>
                      <a:pt x="11" y="417"/>
                    </a:cubicBezTo>
                    <a:cubicBezTo>
                      <a:pt x="16" y="420"/>
                      <a:pt x="20" y="420"/>
                      <a:pt x="26" y="420"/>
                    </a:cubicBezTo>
                    <a:cubicBezTo>
                      <a:pt x="30" y="419"/>
                      <a:pt x="35" y="416"/>
                      <a:pt x="37" y="413"/>
                    </a:cubicBezTo>
                    <a:cubicBezTo>
                      <a:pt x="40" y="408"/>
                      <a:pt x="40" y="404"/>
                      <a:pt x="40" y="398"/>
                    </a:cubicBezTo>
                    <a:cubicBezTo>
                      <a:pt x="40" y="395"/>
                      <a:pt x="40" y="394"/>
                      <a:pt x="39" y="391"/>
                    </a:cubicBezTo>
                    <a:cubicBezTo>
                      <a:pt x="39" y="392"/>
                      <a:pt x="39" y="392"/>
                      <a:pt x="39" y="394"/>
                    </a:cubicBezTo>
                    <a:cubicBezTo>
                      <a:pt x="39" y="388"/>
                      <a:pt x="37" y="382"/>
                      <a:pt x="37" y="376"/>
                    </a:cubicBezTo>
                    <a:lnTo>
                      <a:pt x="37" y="378"/>
                    </a:lnTo>
                    <a:cubicBezTo>
                      <a:pt x="37" y="369"/>
                      <a:pt x="36" y="359"/>
                      <a:pt x="37" y="350"/>
                    </a:cubicBezTo>
                    <a:cubicBezTo>
                      <a:pt x="37" y="340"/>
                      <a:pt x="37" y="330"/>
                      <a:pt x="39" y="319"/>
                    </a:cubicBezTo>
                    <a:cubicBezTo>
                      <a:pt x="40" y="302"/>
                      <a:pt x="42" y="283"/>
                      <a:pt x="45" y="266"/>
                    </a:cubicBezTo>
                    <a:cubicBezTo>
                      <a:pt x="48" y="247"/>
                      <a:pt x="51" y="230"/>
                      <a:pt x="56" y="212"/>
                    </a:cubicBezTo>
                    <a:cubicBezTo>
                      <a:pt x="60" y="195"/>
                      <a:pt x="66" y="176"/>
                      <a:pt x="72" y="158"/>
                    </a:cubicBezTo>
                    <a:cubicBezTo>
                      <a:pt x="77" y="141"/>
                      <a:pt x="83" y="123"/>
                      <a:pt x="87" y="105"/>
                    </a:cubicBezTo>
                    <a:cubicBezTo>
                      <a:pt x="90" y="97"/>
                      <a:pt x="91" y="88"/>
                      <a:pt x="94" y="79"/>
                    </a:cubicBezTo>
                    <a:cubicBezTo>
                      <a:pt x="97" y="70"/>
                      <a:pt x="100" y="62"/>
                      <a:pt x="103" y="54"/>
                    </a:cubicBezTo>
                    <a:lnTo>
                      <a:pt x="103" y="53"/>
                    </a:lnTo>
                    <a:cubicBezTo>
                      <a:pt x="104" y="48"/>
                      <a:pt x="107" y="44"/>
                      <a:pt x="110" y="41"/>
                    </a:cubicBezTo>
                    <a:lnTo>
                      <a:pt x="112" y="40"/>
                    </a:lnTo>
                    <a:lnTo>
                      <a:pt x="113" y="40"/>
                    </a:lnTo>
                    <a:cubicBezTo>
                      <a:pt x="115" y="41"/>
                      <a:pt x="116" y="41"/>
                      <a:pt x="118" y="43"/>
                    </a:cubicBezTo>
                    <a:cubicBezTo>
                      <a:pt x="120" y="46"/>
                      <a:pt x="122" y="48"/>
                      <a:pt x="125" y="51"/>
                    </a:cubicBezTo>
                    <a:cubicBezTo>
                      <a:pt x="131" y="62"/>
                      <a:pt x="137" y="72"/>
                      <a:pt x="142" y="82"/>
                    </a:cubicBezTo>
                    <a:cubicBezTo>
                      <a:pt x="147" y="92"/>
                      <a:pt x="151" y="102"/>
                      <a:pt x="155" y="114"/>
                    </a:cubicBezTo>
                    <a:cubicBezTo>
                      <a:pt x="161" y="130"/>
                      <a:pt x="167" y="146"/>
                      <a:pt x="173" y="164"/>
                    </a:cubicBezTo>
                    <a:cubicBezTo>
                      <a:pt x="176" y="172"/>
                      <a:pt x="179" y="181"/>
                      <a:pt x="180" y="190"/>
                    </a:cubicBezTo>
                    <a:cubicBezTo>
                      <a:pt x="183" y="199"/>
                      <a:pt x="186" y="207"/>
                      <a:pt x="188" y="216"/>
                    </a:cubicBezTo>
                    <a:cubicBezTo>
                      <a:pt x="192" y="235"/>
                      <a:pt x="196" y="254"/>
                      <a:pt x="201" y="273"/>
                    </a:cubicBezTo>
                    <a:cubicBezTo>
                      <a:pt x="205" y="290"/>
                      <a:pt x="208" y="308"/>
                      <a:pt x="211" y="327"/>
                    </a:cubicBezTo>
                    <a:cubicBezTo>
                      <a:pt x="214" y="341"/>
                      <a:pt x="215" y="356"/>
                      <a:pt x="217" y="370"/>
                    </a:cubicBezTo>
                    <a:cubicBezTo>
                      <a:pt x="217" y="378"/>
                      <a:pt x="218" y="385"/>
                      <a:pt x="217" y="392"/>
                    </a:cubicBezTo>
                    <a:cubicBezTo>
                      <a:pt x="217" y="397"/>
                      <a:pt x="218" y="402"/>
                      <a:pt x="221" y="405"/>
                    </a:cubicBezTo>
                    <a:cubicBezTo>
                      <a:pt x="224" y="408"/>
                      <a:pt x="228" y="411"/>
                      <a:pt x="234" y="411"/>
                    </a:cubicBezTo>
                    <a:cubicBezTo>
                      <a:pt x="239" y="411"/>
                      <a:pt x="244" y="410"/>
                      <a:pt x="247" y="407"/>
                    </a:cubicBezTo>
                    <a:cubicBezTo>
                      <a:pt x="252" y="404"/>
                      <a:pt x="253" y="400"/>
                      <a:pt x="253" y="394"/>
                    </a:cubicBezTo>
                    <a:cubicBezTo>
                      <a:pt x="255" y="381"/>
                      <a:pt x="253" y="368"/>
                      <a:pt x="252" y="356"/>
                    </a:cubicBezTo>
                    <a:cubicBezTo>
                      <a:pt x="252" y="351"/>
                      <a:pt x="250" y="346"/>
                      <a:pt x="250" y="341"/>
                    </a:cubicBezTo>
                    <a:cubicBezTo>
                      <a:pt x="249" y="325"/>
                      <a:pt x="246" y="312"/>
                      <a:pt x="244" y="300"/>
                    </a:cubicBezTo>
                    <a:moveTo>
                      <a:pt x="217" y="363"/>
                    </a:moveTo>
                    <a:lnTo>
                      <a:pt x="217" y="365"/>
                    </a:lnTo>
                    <a:lnTo>
                      <a:pt x="217" y="363"/>
                    </a:lnTo>
                    <a:moveTo>
                      <a:pt x="115" y="37"/>
                    </a:moveTo>
                    <a:cubicBezTo>
                      <a:pt x="113" y="37"/>
                      <a:pt x="113" y="37"/>
                      <a:pt x="112" y="37"/>
                    </a:cubicBezTo>
                    <a:cubicBezTo>
                      <a:pt x="113" y="37"/>
                      <a:pt x="115" y="37"/>
                      <a:pt x="115" y="37"/>
                    </a:cubicBezTo>
                    <a:moveTo>
                      <a:pt x="112" y="37"/>
                    </a:moveTo>
                    <a:cubicBezTo>
                      <a:pt x="110" y="37"/>
                      <a:pt x="110" y="37"/>
                      <a:pt x="109" y="38"/>
                    </a:cubicBezTo>
                    <a:cubicBezTo>
                      <a:pt x="110" y="37"/>
                      <a:pt x="110" y="37"/>
                      <a:pt x="112" y="37"/>
                    </a:cubicBezTo>
                    <a:moveTo>
                      <a:pt x="37" y="372"/>
                    </a:moveTo>
                    <a:lnTo>
                      <a:pt x="37" y="373"/>
                    </a:lnTo>
                    <a:lnTo>
                      <a:pt x="37" y="372"/>
                    </a:lnTo>
                    <a:moveTo>
                      <a:pt x="4" y="398"/>
                    </a:moveTo>
                    <a:lnTo>
                      <a:pt x="4" y="397"/>
                    </a:lnTo>
                    <a:cubicBezTo>
                      <a:pt x="4" y="395"/>
                      <a:pt x="4" y="395"/>
                      <a:pt x="4" y="394"/>
                    </a:cubicBezTo>
                    <a:cubicBezTo>
                      <a:pt x="2" y="394"/>
                      <a:pt x="4" y="397"/>
                      <a:pt x="4" y="3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3" name="Google Shape;8183;p28"/>
              <p:cNvSpPr/>
              <p:nvPr/>
            </p:nvSpPr>
            <p:spPr>
              <a:xfrm>
                <a:off x="8171215" y="4144085"/>
                <a:ext cx="7920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79" extrusionOk="0">
                    <a:moveTo>
                      <a:pt x="211" y="252"/>
                    </a:moveTo>
                    <a:cubicBezTo>
                      <a:pt x="208" y="237"/>
                      <a:pt x="207" y="223"/>
                      <a:pt x="204" y="208"/>
                    </a:cubicBezTo>
                    <a:cubicBezTo>
                      <a:pt x="201" y="194"/>
                      <a:pt x="198" y="180"/>
                      <a:pt x="195" y="165"/>
                    </a:cubicBezTo>
                    <a:cubicBezTo>
                      <a:pt x="192" y="151"/>
                      <a:pt x="188" y="135"/>
                      <a:pt x="184" y="121"/>
                    </a:cubicBezTo>
                    <a:cubicBezTo>
                      <a:pt x="182" y="114"/>
                      <a:pt x="179" y="106"/>
                      <a:pt x="176" y="99"/>
                    </a:cubicBezTo>
                    <a:cubicBezTo>
                      <a:pt x="173" y="92"/>
                      <a:pt x="171" y="84"/>
                      <a:pt x="168" y="77"/>
                    </a:cubicBezTo>
                    <a:cubicBezTo>
                      <a:pt x="165" y="68"/>
                      <a:pt x="162" y="60"/>
                      <a:pt x="159" y="51"/>
                    </a:cubicBezTo>
                    <a:cubicBezTo>
                      <a:pt x="157" y="45"/>
                      <a:pt x="154" y="41"/>
                      <a:pt x="153" y="35"/>
                    </a:cubicBezTo>
                    <a:cubicBezTo>
                      <a:pt x="150" y="28"/>
                      <a:pt x="144" y="20"/>
                      <a:pt x="138" y="13"/>
                    </a:cubicBezTo>
                    <a:cubicBezTo>
                      <a:pt x="134" y="9"/>
                      <a:pt x="130" y="6"/>
                      <a:pt x="125" y="3"/>
                    </a:cubicBezTo>
                    <a:cubicBezTo>
                      <a:pt x="122" y="1"/>
                      <a:pt x="118" y="0"/>
                      <a:pt x="114" y="0"/>
                    </a:cubicBezTo>
                    <a:cubicBezTo>
                      <a:pt x="111" y="0"/>
                      <a:pt x="108" y="0"/>
                      <a:pt x="105" y="1"/>
                    </a:cubicBezTo>
                    <a:cubicBezTo>
                      <a:pt x="101" y="3"/>
                      <a:pt x="95" y="6"/>
                      <a:pt x="92" y="9"/>
                    </a:cubicBezTo>
                    <a:cubicBezTo>
                      <a:pt x="89" y="12"/>
                      <a:pt x="87" y="14"/>
                      <a:pt x="85" y="16"/>
                    </a:cubicBezTo>
                    <a:cubicBezTo>
                      <a:pt x="79" y="23"/>
                      <a:pt x="76" y="31"/>
                      <a:pt x="71" y="38"/>
                    </a:cubicBezTo>
                    <a:cubicBezTo>
                      <a:pt x="63" y="54"/>
                      <a:pt x="55" y="70"/>
                      <a:pt x="48" y="84"/>
                    </a:cubicBezTo>
                    <a:cubicBezTo>
                      <a:pt x="39" y="102"/>
                      <a:pt x="31" y="121"/>
                      <a:pt x="23" y="138"/>
                    </a:cubicBezTo>
                    <a:cubicBezTo>
                      <a:pt x="19" y="150"/>
                      <a:pt x="15" y="163"/>
                      <a:pt x="10" y="175"/>
                    </a:cubicBezTo>
                    <a:cubicBezTo>
                      <a:pt x="9" y="182"/>
                      <a:pt x="6" y="188"/>
                      <a:pt x="4" y="195"/>
                    </a:cubicBezTo>
                    <a:cubicBezTo>
                      <a:pt x="2" y="202"/>
                      <a:pt x="2" y="211"/>
                      <a:pt x="0" y="220"/>
                    </a:cubicBezTo>
                    <a:cubicBezTo>
                      <a:pt x="0" y="224"/>
                      <a:pt x="1" y="231"/>
                      <a:pt x="4" y="233"/>
                    </a:cubicBezTo>
                    <a:cubicBezTo>
                      <a:pt x="6" y="237"/>
                      <a:pt x="12" y="239"/>
                      <a:pt x="18" y="239"/>
                    </a:cubicBezTo>
                    <a:cubicBezTo>
                      <a:pt x="22" y="239"/>
                      <a:pt x="28" y="237"/>
                      <a:pt x="31" y="234"/>
                    </a:cubicBezTo>
                    <a:cubicBezTo>
                      <a:pt x="32" y="233"/>
                      <a:pt x="32" y="232"/>
                      <a:pt x="34" y="232"/>
                    </a:cubicBezTo>
                    <a:cubicBezTo>
                      <a:pt x="35" y="229"/>
                      <a:pt x="36" y="226"/>
                      <a:pt x="36" y="223"/>
                    </a:cubicBezTo>
                    <a:lnTo>
                      <a:pt x="36" y="223"/>
                    </a:lnTo>
                    <a:cubicBezTo>
                      <a:pt x="36" y="220"/>
                      <a:pt x="38" y="216"/>
                      <a:pt x="38" y="213"/>
                    </a:cubicBezTo>
                    <a:cubicBezTo>
                      <a:pt x="39" y="208"/>
                      <a:pt x="41" y="202"/>
                      <a:pt x="42" y="198"/>
                    </a:cubicBezTo>
                    <a:cubicBezTo>
                      <a:pt x="45" y="189"/>
                      <a:pt x="47" y="182"/>
                      <a:pt x="50" y="173"/>
                    </a:cubicBezTo>
                    <a:cubicBezTo>
                      <a:pt x="55" y="157"/>
                      <a:pt x="61" y="143"/>
                      <a:pt x="67" y="128"/>
                    </a:cubicBezTo>
                    <a:cubicBezTo>
                      <a:pt x="74" y="112"/>
                      <a:pt x="83" y="96"/>
                      <a:pt x="90" y="80"/>
                    </a:cubicBezTo>
                    <a:cubicBezTo>
                      <a:pt x="95" y="71"/>
                      <a:pt x="98" y="64"/>
                      <a:pt x="102" y="57"/>
                    </a:cubicBezTo>
                    <a:cubicBezTo>
                      <a:pt x="105" y="51"/>
                      <a:pt x="108" y="45"/>
                      <a:pt x="112" y="39"/>
                    </a:cubicBezTo>
                    <a:lnTo>
                      <a:pt x="114" y="41"/>
                    </a:lnTo>
                    <a:cubicBezTo>
                      <a:pt x="118" y="47"/>
                      <a:pt x="121" y="54"/>
                      <a:pt x="122" y="60"/>
                    </a:cubicBezTo>
                    <a:cubicBezTo>
                      <a:pt x="127" y="71"/>
                      <a:pt x="131" y="84"/>
                      <a:pt x="136" y="96"/>
                    </a:cubicBezTo>
                    <a:cubicBezTo>
                      <a:pt x="149" y="131"/>
                      <a:pt x="156" y="166"/>
                      <a:pt x="163" y="202"/>
                    </a:cubicBezTo>
                    <a:cubicBezTo>
                      <a:pt x="166" y="220"/>
                      <a:pt x="169" y="237"/>
                      <a:pt x="173" y="255"/>
                    </a:cubicBezTo>
                    <a:cubicBezTo>
                      <a:pt x="176" y="272"/>
                      <a:pt x="179" y="291"/>
                      <a:pt x="182" y="310"/>
                    </a:cubicBezTo>
                    <a:cubicBezTo>
                      <a:pt x="182" y="312"/>
                      <a:pt x="182" y="315"/>
                      <a:pt x="182" y="316"/>
                    </a:cubicBezTo>
                    <a:cubicBezTo>
                      <a:pt x="184" y="328"/>
                      <a:pt x="184" y="339"/>
                      <a:pt x="184" y="351"/>
                    </a:cubicBezTo>
                    <a:cubicBezTo>
                      <a:pt x="184" y="364"/>
                      <a:pt x="184" y="376"/>
                      <a:pt x="182" y="389"/>
                    </a:cubicBezTo>
                    <a:cubicBezTo>
                      <a:pt x="181" y="401"/>
                      <a:pt x="179" y="412"/>
                      <a:pt x="179" y="424"/>
                    </a:cubicBezTo>
                    <a:cubicBezTo>
                      <a:pt x="178" y="434"/>
                      <a:pt x="178" y="443"/>
                      <a:pt x="176" y="453"/>
                    </a:cubicBezTo>
                    <a:cubicBezTo>
                      <a:pt x="172" y="460"/>
                      <a:pt x="176" y="472"/>
                      <a:pt x="184" y="476"/>
                    </a:cubicBezTo>
                    <a:cubicBezTo>
                      <a:pt x="192" y="482"/>
                      <a:pt x="203" y="479"/>
                      <a:pt x="208" y="470"/>
                    </a:cubicBezTo>
                    <a:cubicBezTo>
                      <a:pt x="211" y="466"/>
                      <a:pt x="213" y="459"/>
                      <a:pt x="213" y="453"/>
                    </a:cubicBezTo>
                    <a:cubicBezTo>
                      <a:pt x="213" y="449"/>
                      <a:pt x="214" y="446"/>
                      <a:pt x="214" y="441"/>
                    </a:cubicBezTo>
                    <a:cubicBezTo>
                      <a:pt x="216" y="433"/>
                      <a:pt x="216" y="425"/>
                      <a:pt x="216" y="417"/>
                    </a:cubicBezTo>
                    <a:cubicBezTo>
                      <a:pt x="217" y="399"/>
                      <a:pt x="220" y="382"/>
                      <a:pt x="220" y="364"/>
                    </a:cubicBezTo>
                    <a:cubicBezTo>
                      <a:pt x="220" y="344"/>
                      <a:pt x="219" y="325"/>
                      <a:pt x="217" y="304"/>
                    </a:cubicBezTo>
                    <a:cubicBezTo>
                      <a:pt x="217" y="300"/>
                      <a:pt x="216" y="294"/>
                      <a:pt x="216" y="290"/>
                    </a:cubicBezTo>
                    <a:cubicBezTo>
                      <a:pt x="216" y="278"/>
                      <a:pt x="213" y="265"/>
                      <a:pt x="211" y="252"/>
                    </a:cubicBezTo>
                    <a:moveTo>
                      <a:pt x="118" y="35"/>
                    </a:moveTo>
                    <a:cubicBezTo>
                      <a:pt x="118" y="35"/>
                      <a:pt x="117" y="35"/>
                      <a:pt x="118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4" name="Google Shape;8184;p28"/>
              <p:cNvSpPr/>
              <p:nvPr/>
            </p:nvSpPr>
            <p:spPr>
              <a:xfrm>
                <a:off x="7958455" y="5028965"/>
                <a:ext cx="162360" cy="68724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909" extrusionOk="0">
                    <a:moveTo>
                      <a:pt x="442" y="1"/>
                    </a:moveTo>
                    <a:cubicBezTo>
                      <a:pt x="434" y="-3"/>
                      <a:pt x="422" y="1"/>
                      <a:pt x="418" y="10"/>
                    </a:cubicBezTo>
                    <a:cubicBezTo>
                      <a:pt x="412" y="23"/>
                      <a:pt x="405" y="36"/>
                      <a:pt x="400" y="51"/>
                    </a:cubicBezTo>
                    <a:cubicBezTo>
                      <a:pt x="397" y="58"/>
                      <a:pt x="396" y="65"/>
                      <a:pt x="394" y="73"/>
                    </a:cubicBezTo>
                    <a:cubicBezTo>
                      <a:pt x="393" y="78"/>
                      <a:pt x="393" y="86"/>
                      <a:pt x="391" y="91"/>
                    </a:cubicBezTo>
                    <a:cubicBezTo>
                      <a:pt x="390" y="106"/>
                      <a:pt x="389" y="121"/>
                      <a:pt x="389" y="135"/>
                    </a:cubicBezTo>
                    <a:cubicBezTo>
                      <a:pt x="389" y="148"/>
                      <a:pt x="390" y="161"/>
                      <a:pt x="390" y="175"/>
                    </a:cubicBezTo>
                    <a:cubicBezTo>
                      <a:pt x="390" y="179"/>
                      <a:pt x="389" y="183"/>
                      <a:pt x="387" y="188"/>
                    </a:cubicBezTo>
                    <a:cubicBezTo>
                      <a:pt x="384" y="195"/>
                      <a:pt x="381" y="202"/>
                      <a:pt x="378" y="209"/>
                    </a:cubicBezTo>
                    <a:cubicBezTo>
                      <a:pt x="375" y="218"/>
                      <a:pt x="371" y="227"/>
                      <a:pt x="368" y="237"/>
                    </a:cubicBezTo>
                    <a:cubicBezTo>
                      <a:pt x="361" y="256"/>
                      <a:pt x="355" y="277"/>
                      <a:pt x="351" y="297"/>
                    </a:cubicBezTo>
                    <a:cubicBezTo>
                      <a:pt x="348" y="306"/>
                      <a:pt x="346" y="314"/>
                      <a:pt x="343" y="323"/>
                    </a:cubicBezTo>
                    <a:cubicBezTo>
                      <a:pt x="340" y="332"/>
                      <a:pt x="338" y="341"/>
                      <a:pt x="336" y="349"/>
                    </a:cubicBezTo>
                    <a:cubicBezTo>
                      <a:pt x="332" y="368"/>
                      <a:pt x="327" y="387"/>
                      <a:pt x="323" y="406"/>
                    </a:cubicBezTo>
                    <a:cubicBezTo>
                      <a:pt x="314" y="443"/>
                      <a:pt x="307" y="480"/>
                      <a:pt x="297" y="517"/>
                    </a:cubicBezTo>
                    <a:cubicBezTo>
                      <a:pt x="292" y="536"/>
                      <a:pt x="287" y="553"/>
                      <a:pt x="282" y="572"/>
                    </a:cubicBezTo>
                    <a:cubicBezTo>
                      <a:pt x="278" y="593"/>
                      <a:pt x="273" y="613"/>
                      <a:pt x="269" y="632"/>
                    </a:cubicBezTo>
                    <a:cubicBezTo>
                      <a:pt x="265" y="649"/>
                      <a:pt x="260" y="668"/>
                      <a:pt x="257" y="686"/>
                    </a:cubicBezTo>
                    <a:cubicBezTo>
                      <a:pt x="255" y="706"/>
                      <a:pt x="250" y="725"/>
                      <a:pt x="247" y="746"/>
                    </a:cubicBezTo>
                    <a:cubicBezTo>
                      <a:pt x="241" y="784"/>
                      <a:pt x="236" y="821"/>
                      <a:pt x="230" y="859"/>
                    </a:cubicBezTo>
                    <a:cubicBezTo>
                      <a:pt x="227" y="880"/>
                      <a:pt x="224" y="899"/>
                      <a:pt x="221" y="919"/>
                    </a:cubicBezTo>
                    <a:cubicBezTo>
                      <a:pt x="218" y="938"/>
                      <a:pt x="216" y="957"/>
                      <a:pt x="215" y="976"/>
                    </a:cubicBezTo>
                    <a:cubicBezTo>
                      <a:pt x="213" y="995"/>
                      <a:pt x="211" y="1015"/>
                      <a:pt x="208" y="1034"/>
                    </a:cubicBezTo>
                    <a:cubicBezTo>
                      <a:pt x="205" y="1053"/>
                      <a:pt x="204" y="1073"/>
                      <a:pt x="201" y="1092"/>
                    </a:cubicBezTo>
                    <a:cubicBezTo>
                      <a:pt x="198" y="1111"/>
                      <a:pt x="195" y="1129"/>
                      <a:pt x="190" y="1148"/>
                    </a:cubicBezTo>
                    <a:cubicBezTo>
                      <a:pt x="188" y="1168"/>
                      <a:pt x="185" y="1187"/>
                      <a:pt x="182" y="1207"/>
                    </a:cubicBezTo>
                    <a:cubicBezTo>
                      <a:pt x="176" y="1245"/>
                      <a:pt x="173" y="1283"/>
                      <a:pt x="167" y="1321"/>
                    </a:cubicBezTo>
                    <a:cubicBezTo>
                      <a:pt x="161" y="1360"/>
                      <a:pt x="157" y="1398"/>
                      <a:pt x="151" y="1438"/>
                    </a:cubicBezTo>
                    <a:cubicBezTo>
                      <a:pt x="148" y="1457"/>
                      <a:pt x="147" y="1476"/>
                      <a:pt x="144" y="1496"/>
                    </a:cubicBezTo>
                    <a:cubicBezTo>
                      <a:pt x="141" y="1515"/>
                      <a:pt x="139" y="1534"/>
                      <a:pt x="137" y="1553"/>
                    </a:cubicBezTo>
                    <a:cubicBezTo>
                      <a:pt x="132" y="1592"/>
                      <a:pt x="128" y="1631"/>
                      <a:pt x="123" y="1671"/>
                    </a:cubicBezTo>
                    <a:cubicBezTo>
                      <a:pt x="122" y="1688"/>
                      <a:pt x="119" y="1707"/>
                      <a:pt x="118" y="1725"/>
                    </a:cubicBezTo>
                    <a:cubicBezTo>
                      <a:pt x="115" y="1744"/>
                      <a:pt x="112" y="1761"/>
                      <a:pt x="109" y="1780"/>
                    </a:cubicBezTo>
                    <a:cubicBezTo>
                      <a:pt x="106" y="1799"/>
                      <a:pt x="103" y="1816"/>
                      <a:pt x="100" y="1835"/>
                    </a:cubicBezTo>
                    <a:cubicBezTo>
                      <a:pt x="99" y="1843"/>
                      <a:pt x="97" y="1850"/>
                      <a:pt x="97" y="1857"/>
                    </a:cubicBezTo>
                    <a:cubicBezTo>
                      <a:pt x="93" y="1853"/>
                      <a:pt x="88" y="1847"/>
                      <a:pt x="86" y="1841"/>
                    </a:cubicBezTo>
                    <a:cubicBezTo>
                      <a:pt x="80" y="1834"/>
                      <a:pt x="74" y="1825"/>
                      <a:pt x="67" y="1819"/>
                    </a:cubicBezTo>
                    <a:cubicBezTo>
                      <a:pt x="59" y="1812"/>
                      <a:pt x="51" y="1806"/>
                      <a:pt x="42" y="1802"/>
                    </a:cubicBezTo>
                    <a:cubicBezTo>
                      <a:pt x="40" y="1800"/>
                      <a:pt x="37" y="1800"/>
                      <a:pt x="35" y="1799"/>
                    </a:cubicBezTo>
                    <a:cubicBezTo>
                      <a:pt x="32" y="1798"/>
                      <a:pt x="29" y="1798"/>
                      <a:pt x="26" y="1796"/>
                    </a:cubicBezTo>
                    <a:cubicBezTo>
                      <a:pt x="21" y="1796"/>
                      <a:pt x="19" y="1796"/>
                      <a:pt x="16" y="1796"/>
                    </a:cubicBezTo>
                    <a:cubicBezTo>
                      <a:pt x="13" y="1796"/>
                      <a:pt x="11" y="1798"/>
                      <a:pt x="8" y="1799"/>
                    </a:cubicBezTo>
                    <a:cubicBezTo>
                      <a:pt x="7" y="1800"/>
                      <a:pt x="5" y="1800"/>
                      <a:pt x="4" y="1802"/>
                    </a:cubicBezTo>
                    <a:cubicBezTo>
                      <a:pt x="2" y="1803"/>
                      <a:pt x="1" y="1806"/>
                      <a:pt x="1" y="1808"/>
                    </a:cubicBezTo>
                    <a:lnTo>
                      <a:pt x="1" y="1809"/>
                    </a:lnTo>
                    <a:cubicBezTo>
                      <a:pt x="0" y="1811"/>
                      <a:pt x="0" y="1814"/>
                      <a:pt x="0" y="1815"/>
                    </a:cubicBezTo>
                    <a:cubicBezTo>
                      <a:pt x="0" y="1819"/>
                      <a:pt x="0" y="1822"/>
                      <a:pt x="0" y="1827"/>
                    </a:cubicBezTo>
                    <a:cubicBezTo>
                      <a:pt x="1" y="1840"/>
                      <a:pt x="10" y="1851"/>
                      <a:pt x="19" y="1862"/>
                    </a:cubicBezTo>
                    <a:cubicBezTo>
                      <a:pt x="24" y="1869"/>
                      <a:pt x="32" y="1873"/>
                      <a:pt x="39" y="1879"/>
                    </a:cubicBezTo>
                    <a:cubicBezTo>
                      <a:pt x="46" y="1885"/>
                      <a:pt x="53" y="1890"/>
                      <a:pt x="61" y="1894"/>
                    </a:cubicBezTo>
                    <a:cubicBezTo>
                      <a:pt x="68" y="1899"/>
                      <a:pt x="75" y="1901"/>
                      <a:pt x="83" y="1904"/>
                    </a:cubicBezTo>
                    <a:cubicBezTo>
                      <a:pt x="87" y="1905"/>
                      <a:pt x="91" y="1908"/>
                      <a:pt x="96" y="1908"/>
                    </a:cubicBezTo>
                    <a:cubicBezTo>
                      <a:pt x="100" y="1910"/>
                      <a:pt x="104" y="1908"/>
                      <a:pt x="107" y="1907"/>
                    </a:cubicBezTo>
                    <a:cubicBezTo>
                      <a:pt x="110" y="1907"/>
                      <a:pt x="113" y="1907"/>
                      <a:pt x="115" y="1905"/>
                    </a:cubicBezTo>
                    <a:cubicBezTo>
                      <a:pt x="122" y="1902"/>
                      <a:pt x="128" y="1897"/>
                      <a:pt x="129" y="1889"/>
                    </a:cubicBezTo>
                    <a:cubicBezTo>
                      <a:pt x="131" y="1885"/>
                      <a:pt x="131" y="1881"/>
                      <a:pt x="131" y="1876"/>
                    </a:cubicBezTo>
                    <a:cubicBezTo>
                      <a:pt x="131" y="1872"/>
                      <a:pt x="131" y="1869"/>
                      <a:pt x="132" y="1865"/>
                    </a:cubicBezTo>
                    <a:cubicBezTo>
                      <a:pt x="134" y="1856"/>
                      <a:pt x="135" y="1848"/>
                      <a:pt x="137" y="1840"/>
                    </a:cubicBezTo>
                    <a:cubicBezTo>
                      <a:pt x="138" y="1831"/>
                      <a:pt x="139" y="1822"/>
                      <a:pt x="141" y="1814"/>
                    </a:cubicBezTo>
                    <a:cubicBezTo>
                      <a:pt x="144" y="1796"/>
                      <a:pt x="147" y="1777"/>
                      <a:pt x="150" y="1760"/>
                    </a:cubicBezTo>
                    <a:cubicBezTo>
                      <a:pt x="155" y="1722"/>
                      <a:pt x="160" y="1684"/>
                      <a:pt x="163" y="1646"/>
                    </a:cubicBezTo>
                    <a:cubicBezTo>
                      <a:pt x="167" y="1608"/>
                      <a:pt x="171" y="1570"/>
                      <a:pt x="176" y="1531"/>
                    </a:cubicBezTo>
                    <a:cubicBezTo>
                      <a:pt x="180" y="1493"/>
                      <a:pt x="185" y="1455"/>
                      <a:pt x="190" y="1417"/>
                    </a:cubicBezTo>
                    <a:cubicBezTo>
                      <a:pt x="193" y="1397"/>
                      <a:pt x="196" y="1376"/>
                      <a:pt x="199" y="1356"/>
                    </a:cubicBezTo>
                    <a:cubicBezTo>
                      <a:pt x="202" y="1339"/>
                      <a:pt x="204" y="1320"/>
                      <a:pt x="206" y="1302"/>
                    </a:cubicBezTo>
                    <a:cubicBezTo>
                      <a:pt x="211" y="1261"/>
                      <a:pt x="217" y="1222"/>
                      <a:pt x="222" y="1181"/>
                    </a:cubicBezTo>
                    <a:cubicBezTo>
                      <a:pt x="225" y="1162"/>
                      <a:pt x="228" y="1143"/>
                      <a:pt x="233" y="1124"/>
                    </a:cubicBezTo>
                    <a:cubicBezTo>
                      <a:pt x="236" y="1105"/>
                      <a:pt x="238" y="1087"/>
                      <a:pt x="241" y="1068"/>
                    </a:cubicBezTo>
                    <a:cubicBezTo>
                      <a:pt x="244" y="1049"/>
                      <a:pt x="246" y="1028"/>
                      <a:pt x="249" y="1009"/>
                    </a:cubicBezTo>
                    <a:cubicBezTo>
                      <a:pt x="252" y="990"/>
                      <a:pt x="253" y="971"/>
                      <a:pt x="255" y="951"/>
                    </a:cubicBezTo>
                    <a:cubicBezTo>
                      <a:pt x="259" y="913"/>
                      <a:pt x="265" y="875"/>
                      <a:pt x="269" y="837"/>
                    </a:cubicBezTo>
                    <a:cubicBezTo>
                      <a:pt x="275" y="798"/>
                      <a:pt x="281" y="759"/>
                      <a:pt x="287" y="721"/>
                    </a:cubicBezTo>
                    <a:cubicBezTo>
                      <a:pt x="289" y="702"/>
                      <a:pt x="292" y="683"/>
                      <a:pt x="297" y="664"/>
                    </a:cubicBezTo>
                    <a:cubicBezTo>
                      <a:pt x="301" y="644"/>
                      <a:pt x="306" y="625"/>
                      <a:pt x="310" y="604"/>
                    </a:cubicBezTo>
                    <a:cubicBezTo>
                      <a:pt x="314" y="585"/>
                      <a:pt x="319" y="568"/>
                      <a:pt x="323" y="549"/>
                    </a:cubicBezTo>
                    <a:cubicBezTo>
                      <a:pt x="327" y="530"/>
                      <a:pt x="333" y="511"/>
                      <a:pt x="338" y="492"/>
                    </a:cubicBezTo>
                    <a:cubicBezTo>
                      <a:pt x="342" y="475"/>
                      <a:pt x="346" y="456"/>
                      <a:pt x="349" y="438"/>
                    </a:cubicBezTo>
                    <a:cubicBezTo>
                      <a:pt x="354" y="419"/>
                      <a:pt x="358" y="400"/>
                      <a:pt x="362" y="380"/>
                    </a:cubicBezTo>
                    <a:cubicBezTo>
                      <a:pt x="368" y="357"/>
                      <a:pt x="374" y="333"/>
                      <a:pt x="381" y="311"/>
                    </a:cubicBezTo>
                    <a:cubicBezTo>
                      <a:pt x="384" y="300"/>
                      <a:pt x="387" y="288"/>
                      <a:pt x="391" y="277"/>
                    </a:cubicBezTo>
                    <a:cubicBezTo>
                      <a:pt x="394" y="266"/>
                      <a:pt x="397" y="256"/>
                      <a:pt x="402" y="246"/>
                    </a:cubicBezTo>
                    <a:cubicBezTo>
                      <a:pt x="405" y="236"/>
                      <a:pt x="409" y="226"/>
                      <a:pt x="413" y="215"/>
                    </a:cubicBezTo>
                    <a:cubicBezTo>
                      <a:pt x="415" y="209"/>
                      <a:pt x="418" y="204"/>
                      <a:pt x="421" y="198"/>
                    </a:cubicBezTo>
                    <a:cubicBezTo>
                      <a:pt x="424" y="191"/>
                      <a:pt x="425" y="183"/>
                      <a:pt x="426" y="176"/>
                    </a:cubicBezTo>
                    <a:cubicBezTo>
                      <a:pt x="428" y="163"/>
                      <a:pt x="426" y="148"/>
                      <a:pt x="425" y="135"/>
                    </a:cubicBezTo>
                    <a:cubicBezTo>
                      <a:pt x="425" y="125"/>
                      <a:pt x="425" y="113"/>
                      <a:pt x="425" y="102"/>
                    </a:cubicBezTo>
                    <a:cubicBezTo>
                      <a:pt x="426" y="94"/>
                      <a:pt x="426" y="87"/>
                      <a:pt x="428" y="80"/>
                    </a:cubicBezTo>
                    <a:cubicBezTo>
                      <a:pt x="429" y="73"/>
                      <a:pt x="431" y="65"/>
                      <a:pt x="432" y="58"/>
                    </a:cubicBezTo>
                    <a:cubicBezTo>
                      <a:pt x="437" y="45"/>
                      <a:pt x="444" y="32"/>
                      <a:pt x="450" y="19"/>
                    </a:cubicBezTo>
                    <a:cubicBezTo>
                      <a:pt x="451" y="16"/>
                      <a:pt x="451" y="11"/>
                      <a:pt x="451" y="8"/>
                    </a:cubicBezTo>
                    <a:cubicBezTo>
                      <a:pt x="451" y="8"/>
                      <a:pt x="448" y="4"/>
                      <a:pt x="4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5" name="Google Shape;8185;p28"/>
              <p:cNvSpPr/>
              <p:nvPr/>
            </p:nvSpPr>
            <p:spPr>
              <a:xfrm>
                <a:off x="8060695" y="4892165"/>
                <a:ext cx="6912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2" extrusionOk="0">
                    <a:moveTo>
                      <a:pt x="189" y="129"/>
                    </a:moveTo>
                    <a:cubicBezTo>
                      <a:pt x="188" y="122"/>
                      <a:pt x="185" y="116"/>
                      <a:pt x="182" y="110"/>
                    </a:cubicBezTo>
                    <a:cubicBezTo>
                      <a:pt x="177" y="103"/>
                      <a:pt x="172" y="96"/>
                      <a:pt x="167" y="90"/>
                    </a:cubicBezTo>
                    <a:cubicBezTo>
                      <a:pt x="156" y="75"/>
                      <a:pt x="141" y="61"/>
                      <a:pt x="126" y="49"/>
                    </a:cubicBezTo>
                    <a:cubicBezTo>
                      <a:pt x="118" y="43"/>
                      <a:pt x="109" y="37"/>
                      <a:pt x="100" y="31"/>
                    </a:cubicBezTo>
                    <a:cubicBezTo>
                      <a:pt x="93" y="27"/>
                      <a:pt x="86" y="21"/>
                      <a:pt x="77" y="17"/>
                    </a:cubicBezTo>
                    <a:cubicBezTo>
                      <a:pt x="70" y="13"/>
                      <a:pt x="62" y="8"/>
                      <a:pt x="54" y="5"/>
                    </a:cubicBezTo>
                    <a:cubicBezTo>
                      <a:pt x="49" y="4"/>
                      <a:pt x="43" y="2"/>
                      <a:pt x="39" y="1"/>
                    </a:cubicBezTo>
                    <a:cubicBezTo>
                      <a:pt x="33" y="-1"/>
                      <a:pt x="27" y="-1"/>
                      <a:pt x="23" y="1"/>
                    </a:cubicBezTo>
                    <a:cubicBezTo>
                      <a:pt x="19" y="1"/>
                      <a:pt x="13" y="2"/>
                      <a:pt x="10" y="5"/>
                    </a:cubicBezTo>
                    <a:cubicBezTo>
                      <a:pt x="3" y="10"/>
                      <a:pt x="0" y="18"/>
                      <a:pt x="0" y="26"/>
                    </a:cubicBezTo>
                    <a:cubicBezTo>
                      <a:pt x="0" y="36"/>
                      <a:pt x="3" y="46"/>
                      <a:pt x="7" y="55"/>
                    </a:cubicBezTo>
                    <a:cubicBezTo>
                      <a:pt x="11" y="64"/>
                      <a:pt x="16" y="72"/>
                      <a:pt x="19" y="81"/>
                    </a:cubicBezTo>
                    <a:cubicBezTo>
                      <a:pt x="27" y="100"/>
                      <a:pt x="33" y="119"/>
                      <a:pt x="43" y="138"/>
                    </a:cubicBezTo>
                    <a:cubicBezTo>
                      <a:pt x="52" y="154"/>
                      <a:pt x="62" y="170"/>
                      <a:pt x="74" y="183"/>
                    </a:cubicBezTo>
                    <a:cubicBezTo>
                      <a:pt x="80" y="190"/>
                      <a:pt x="86" y="196"/>
                      <a:pt x="93" y="203"/>
                    </a:cubicBezTo>
                    <a:cubicBezTo>
                      <a:pt x="99" y="209"/>
                      <a:pt x="105" y="214"/>
                      <a:pt x="110" y="218"/>
                    </a:cubicBezTo>
                    <a:cubicBezTo>
                      <a:pt x="125" y="228"/>
                      <a:pt x="141" y="237"/>
                      <a:pt x="158" y="241"/>
                    </a:cubicBezTo>
                    <a:cubicBezTo>
                      <a:pt x="163" y="243"/>
                      <a:pt x="169" y="241"/>
                      <a:pt x="172" y="238"/>
                    </a:cubicBezTo>
                    <a:cubicBezTo>
                      <a:pt x="176" y="235"/>
                      <a:pt x="179" y="231"/>
                      <a:pt x="179" y="227"/>
                    </a:cubicBezTo>
                    <a:cubicBezTo>
                      <a:pt x="179" y="224"/>
                      <a:pt x="179" y="221"/>
                      <a:pt x="179" y="219"/>
                    </a:cubicBezTo>
                    <a:cubicBezTo>
                      <a:pt x="183" y="217"/>
                      <a:pt x="188" y="212"/>
                      <a:pt x="189" y="206"/>
                    </a:cubicBezTo>
                    <a:cubicBezTo>
                      <a:pt x="192" y="186"/>
                      <a:pt x="193" y="164"/>
                      <a:pt x="191" y="144"/>
                    </a:cubicBezTo>
                    <a:cubicBezTo>
                      <a:pt x="191" y="142"/>
                      <a:pt x="191" y="142"/>
                      <a:pt x="191" y="141"/>
                    </a:cubicBezTo>
                    <a:cubicBezTo>
                      <a:pt x="191" y="136"/>
                      <a:pt x="191" y="132"/>
                      <a:pt x="189" y="129"/>
                    </a:cubicBezTo>
                    <a:moveTo>
                      <a:pt x="156" y="184"/>
                    </a:moveTo>
                    <a:cubicBezTo>
                      <a:pt x="156" y="189"/>
                      <a:pt x="154" y="195"/>
                      <a:pt x="154" y="199"/>
                    </a:cubicBezTo>
                    <a:lnTo>
                      <a:pt x="154" y="200"/>
                    </a:lnTo>
                    <a:cubicBezTo>
                      <a:pt x="147" y="198"/>
                      <a:pt x="141" y="195"/>
                      <a:pt x="135" y="190"/>
                    </a:cubicBezTo>
                    <a:cubicBezTo>
                      <a:pt x="125" y="183"/>
                      <a:pt x="115" y="174"/>
                      <a:pt x="106" y="164"/>
                    </a:cubicBezTo>
                    <a:cubicBezTo>
                      <a:pt x="100" y="157"/>
                      <a:pt x="94" y="151"/>
                      <a:pt x="90" y="144"/>
                    </a:cubicBezTo>
                    <a:cubicBezTo>
                      <a:pt x="84" y="135"/>
                      <a:pt x="80" y="128"/>
                      <a:pt x="74" y="119"/>
                    </a:cubicBezTo>
                    <a:cubicBezTo>
                      <a:pt x="68" y="106"/>
                      <a:pt x="62" y="93"/>
                      <a:pt x="56" y="80"/>
                    </a:cubicBezTo>
                    <a:cubicBezTo>
                      <a:pt x="54" y="72"/>
                      <a:pt x="51" y="64"/>
                      <a:pt x="46" y="56"/>
                    </a:cubicBezTo>
                    <a:cubicBezTo>
                      <a:pt x="43" y="50"/>
                      <a:pt x="40" y="45"/>
                      <a:pt x="38" y="39"/>
                    </a:cubicBezTo>
                    <a:cubicBezTo>
                      <a:pt x="48" y="43"/>
                      <a:pt x="56" y="48"/>
                      <a:pt x="65" y="53"/>
                    </a:cubicBezTo>
                    <a:cubicBezTo>
                      <a:pt x="74" y="59"/>
                      <a:pt x="84" y="65"/>
                      <a:pt x="93" y="71"/>
                    </a:cubicBezTo>
                    <a:cubicBezTo>
                      <a:pt x="100" y="75"/>
                      <a:pt x="107" y="81"/>
                      <a:pt x="113" y="87"/>
                    </a:cubicBezTo>
                    <a:cubicBezTo>
                      <a:pt x="121" y="93"/>
                      <a:pt x="126" y="99"/>
                      <a:pt x="132" y="106"/>
                    </a:cubicBezTo>
                    <a:cubicBezTo>
                      <a:pt x="140" y="115"/>
                      <a:pt x="145" y="123"/>
                      <a:pt x="151" y="132"/>
                    </a:cubicBezTo>
                    <a:cubicBezTo>
                      <a:pt x="153" y="135"/>
                      <a:pt x="153" y="138"/>
                      <a:pt x="154" y="139"/>
                    </a:cubicBezTo>
                    <a:cubicBezTo>
                      <a:pt x="157" y="154"/>
                      <a:pt x="157" y="168"/>
                      <a:pt x="156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6" name="Google Shape;8186;p28"/>
              <p:cNvSpPr/>
              <p:nvPr/>
            </p:nvSpPr>
            <p:spPr>
              <a:xfrm>
                <a:off x="7960255" y="4963445"/>
                <a:ext cx="147960" cy="7282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023" extrusionOk="0">
                    <a:moveTo>
                      <a:pt x="394" y="0"/>
                    </a:moveTo>
                    <a:cubicBezTo>
                      <a:pt x="384" y="0"/>
                      <a:pt x="376" y="8"/>
                      <a:pt x="376" y="19"/>
                    </a:cubicBezTo>
                    <a:cubicBezTo>
                      <a:pt x="376" y="26"/>
                      <a:pt x="378" y="32"/>
                      <a:pt x="378" y="39"/>
                    </a:cubicBezTo>
                    <a:cubicBezTo>
                      <a:pt x="376" y="58"/>
                      <a:pt x="370" y="75"/>
                      <a:pt x="366" y="93"/>
                    </a:cubicBezTo>
                    <a:cubicBezTo>
                      <a:pt x="365" y="97"/>
                      <a:pt x="365" y="103"/>
                      <a:pt x="363" y="107"/>
                    </a:cubicBezTo>
                    <a:cubicBezTo>
                      <a:pt x="362" y="113"/>
                      <a:pt x="362" y="118"/>
                      <a:pt x="360" y="122"/>
                    </a:cubicBezTo>
                    <a:cubicBezTo>
                      <a:pt x="359" y="131"/>
                      <a:pt x="356" y="139"/>
                      <a:pt x="354" y="150"/>
                    </a:cubicBezTo>
                    <a:cubicBezTo>
                      <a:pt x="353" y="160"/>
                      <a:pt x="352" y="169"/>
                      <a:pt x="349" y="179"/>
                    </a:cubicBezTo>
                    <a:cubicBezTo>
                      <a:pt x="347" y="189"/>
                      <a:pt x="344" y="198"/>
                      <a:pt x="343" y="208"/>
                    </a:cubicBezTo>
                    <a:cubicBezTo>
                      <a:pt x="340" y="228"/>
                      <a:pt x="337" y="249"/>
                      <a:pt x="335" y="268"/>
                    </a:cubicBezTo>
                    <a:cubicBezTo>
                      <a:pt x="335" y="275"/>
                      <a:pt x="335" y="284"/>
                      <a:pt x="335" y="291"/>
                    </a:cubicBezTo>
                    <a:cubicBezTo>
                      <a:pt x="335" y="298"/>
                      <a:pt x="335" y="304"/>
                      <a:pt x="335" y="311"/>
                    </a:cubicBezTo>
                    <a:cubicBezTo>
                      <a:pt x="334" y="329"/>
                      <a:pt x="331" y="345"/>
                      <a:pt x="328" y="361"/>
                    </a:cubicBezTo>
                    <a:cubicBezTo>
                      <a:pt x="325" y="378"/>
                      <a:pt x="321" y="394"/>
                      <a:pt x="317" y="412"/>
                    </a:cubicBezTo>
                    <a:cubicBezTo>
                      <a:pt x="312" y="431"/>
                      <a:pt x="308" y="450"/>
                      <a:pt x="302" y="467"/>
                    </a:cubicBezTo>
                    <a:cubicBezTo>
                      <a:pt x="296" y="485"/>
                      <a:pt x="292" y="501"/>
                      <a:pt x="286" y="518"/>
                    </a:cubicBezTo>
                    <a:cubicBezTo>
                      <a:pt x="280" y="536"/>
                      <a:pt x="273" y="553"/>
                      <a:pt x="267" y="571"/>
                    </a:cubicBezTo>
                    <a:cubicBezTo>
                      <a:pt x="260" y="590"/>
                      <a:pt x="252" y="610"/>
                      <a:pt x="247" y="629"/>
                    </a:cubicBezTo>
                    <a:cubicBezTo>
                      <a:pt x="241" y="648"/>
                      <a:pt x="236" y="667"/>
                      <a:pt x="231" y="687"/>
                    </a:cubicBezTo>
                    <a:cubicBezTo>
                      <a:pt x="228" y="696"/>
                      <a:pt x="226" y="705"/>
                      <a:pt x="223" y="715"/>
                    </a:cubicBezTo>
                    <a:cubicBezTo>
                      <a:pt x="222" y="725"/>
                      <a:pt x="220" y="735"/>
                      <a:pt x="217" y="746"/>
                    </a:cubicBezTo>
                    <a:cubicBezTo>
                      <a:pt x="215" y="766"/>
                      <a:pt x="210" y="785"/>
                      <a:pt x="207" y="805"/>
                    </a:cubicBezTo>
                    <a:cubicBezTo>
                      <a:pt x="204" y="824"/>
                      <a:pt x="201" y="843"/>
                      <a:pt x="199" y="862"/>
                    </a:cubicBezTo>
                    <a:cubicBezTo>
                      <a:pt x="191" y="901"/>
                      <a:pt x="184" y="941"/>
                      <a:pt x="175" y="980"/>
                    </a:cubicBezTo>
                    <a:cubicBezTo>
                      <a:pt x="168" y="1019"/>
                      <a:pt x="161" y="1059"/>
                      <a:pt x="155" y="1100"/>
                    </a:cubicBezTo>
                    <a:cubicBezTo>
                      <a:pt x="152" y="1118"/>
                      <a:pt x="149" y="1137"/>
                      <a:pt x="146" y="1156"/>
                    </a:cubicBezTo>
                    <a:cubicBezTo>
                      <a:pt x="143" y="1178"/>
                      <a:pt x="140" y="1199"/>
                      <a:pt x="137" y="1219"/>
                    </a:cubicBezTo>
                    <a:cubicBezTo>
                      <a:pt x="134" y="1238"/>
                      <a:pt x="132" y="1257"/>
                      <a:pt x="130" y="1277"/>
                    </a:cubicBezTo>
                    <a:cubicBezTo>
                      <a:pt x="127" y="1298"/>
                      <a:pt x="124" y="1317"/>
                      <a:pt x="123" y="1337"/>
                    </a:cubicBezTo>
                    <a:cubicBezTo>
                      <a:pt x="118" y="1378"/>
                      <a:pt x="114" y="1420"/>
                      <a:pt x="108" y="1461"/>
                    </a:cubicBezTo>
                    <a:cubicBezTo>
                      <a:pt x="105" y="1481"/>
                      <a:pt x="102" y="1502"/>
                      <a:pt x="99" y="1522"/>
                    </a:cubicBezTo>
                    <a:cubicBezTo>
                      <a:pt x="95" y="1544"/>
                      <a:pt x="92" y="1564"/>
                      <a:pt x="88" y="1585"/>
                    </a:cubicBezTo>
                    <a:cubicBezTo>
                      <a:pt x="81" y="1624"/>
                      <a:pt x="72" y="1663"/>
                      <a:pt x="64" y="1704"/>
                    </a:cubicBezTo>
                    <a:cubicBezTo>
                      <a:pt x="60" y="1725"/>
                      <a:pt x="56" y="1745"/>
                      <a:pt x="51" y="1765"/>
                    </a:cubicBezTo>
                    <a:cubicBezTo>
                      <a:pt x="47" y="1784"/>
                      <a:pt x="43" y="1803"/>
                      <a:pt x="38" y="1822"/>
                    </a:cubicBezTo>
                    <a:cubicBezTo>
                      <a:pt x="31" y="1860"/>
                      <a:pt x="22" y="1896"/>
                      <a:pt x="15" y="1934"/>
                    </a:cubicBezTo>
                    <a:cubicBezTo>
                      <a:pt x="14" y="1940"/>
                      <a:pt x="14" y="1947"/>
                      <a:pt x="12" y="1953"/>
                    </a:cubicBezTo>
                    <a:cubicBezTo>
                      <a:pt x="11" y="1959"/>
                      <a:pt x="9" y="1963"/>
                      <a:pt x="8" y="1969"/>
                    </a:cubicBezTo>
                    <a:cubicBezTo>
                      <a:pt x="6" y="1975"/>
                      <a:pt x="5" y="1980"/>
                      <a:pt x="3" y="1985"/>
                    </a:cubicBezTo>
                    <a:cubicBezTo>
                      <a:pt x="3" y="1988"/>
                      <a:pt x="2" y="1991"/>
                      <a:pt x="2" y="1993"/>
                    </a:cubicBezTo>
                    <a:cubicBezTo>
                      <a:pt x="0" y="1998"/>
                      <a:pt x="0" y="2004"/>
                      <a:pt x="2" y="2010"/>
                    </a:cubicBezTo>
                    <a:cubicBezTo>
                      <a:pt x="5" y="2019"/>
                      <a:pt x="15" y="2025"/>
                      <a:pt x="25" y="2022"/>
                    </a:cubicBezTo>
                    <a:cubicBezTo>
                      <a:pt x="34" y="2019"/>
                      <a:pt x="38" y="2010"/>
                      <a:pt x="37" y="2001"/>
                    </a:cubicBezTo>
                    <a:cubicBezTo>
                      <a:pt x="37" y="2000"/>
                      <a:pt x="38" y="1997"/>
                      <a:pt x="38" y="1996"/>
                    </a:cubicBezTo>
                    <a:cubicBezTo>
                      <a:pt x="38" y="1993"/>
                      <a:pt x="40" y="1990"/>
                      <a:pt x="41" y="1987"/>
                    </a:cubicBezTo>
                    <a:cubicBezTo>
                      <a:pt x="43" y="1981"/>
                      <a:pt x="44" y="1975"/>
                      <a:pt x="46" y="1968"/>
                    </a:cubicBezTo>
                    <a:cubicBezTo>
                      <a:pt x="47" y="1961"/>
                      <a:pt x="48" y="1955"/>
                      <a:pt x="50" y="1947"/>
                    </a:cubicBezTo>
                    <a:cubicBezTo>
                      <a:pt x="51" y="1939"/>
                      <a:pt x="54" y="1930"/>
                      <a:pt x="56" y="1921"/>
                    </a:cubicBezTo>
                    <a:cubicBezTo>
                      <a:pt x="64" y="1883"/>
                      <a:pt x="72" y="1845"/>
                      <a:pt x="79" y="1808"/>
                    </a:cubicBezTo>
                    <a:cubicBezTo>
                      <a:pt x="83" y="1789"/>
                      <a:pt x="87" y="1768"/>
                      <a:pt x="92" y="1749"/>
                    </a:cubicBezTo>
                    <a:cubicBezTo>
                      <a:pt x="96" y="1730"/>
                      <a:pt x="99" y="1710"/>
                      <a:pt x="104" y="1691"/>
                    </a:cubicBezTo>
                    <a:cubicBezTo>
                      <a:pt x="111" y="1650"/>
                      <a:pt x="120" y="1611"/>
                      <a:pt x="129" y="1570"/>
                    </a:cubicBezTo>
                    <a:cubicBezTo>
                      <a:pt x="136" y="1528"/>
                      <a:pt x="143" y="1486"/>
                      <a:pt x="149" y="1443"/>
                    </a:cubicBezTo>
                    <a:cubicBezTo>
                      <a:pt x="155" y="1403"/>
                      <a:pt x="158" y="1362"/>
                      <a:pt x="164" y="1321"/>
                    </a:cubicBezTo>
                    <a:cubicBezTo>
                      <a:pt x="166" y="1301"/>
                      <a:pt x="169" y="1282"/>
                      <a:pt x="171" y="1261"/>
                    </a:cubicBezTo>
                    <a:cubicBezTo>
                      <a:pt x="174" y="1241"/>
                      <a:pt x="177" y="1220"/>
                      <a:pt x="180" y="1200"/>
                    </a:cubicBezTo>
                    <a:cubicBezTo>
                      <a:pt x="183" y="1180"/>
                      <a:pt x="185" y="1159"/>
                      <a:pt x="188" y="1139"/>
                    </a:cubicBezTo>
                    <a:cubicBezTo>
                      <a:pt x="191" y="1120"/>
                      <a:pt x="194" y="1102"/>
                      <a:pt x="197" y="1084"/>
                    </a:cubicBezTo>
                    <a:cubicBezTo>
                      <a:pt x="203" y="1044"/>
                      <a:pt x="212" y="1003"/>
                      <a:pt x="219" y="964"/>
                    </a:cubicBezTo>
                    <a:cubicBezTo>
                      <a:pt x="226" y="926"/>
                      <a:pt x="235" y="887"/>
                      <a:pt x="241" y="849"/>
                    </a:cubicBezTo>
                    <a:cubicBezTo>
                      <a:pt x="244" y="830"/>
                      <a:pt x="247" y="810"/>
                      <a:pt x="250" y="791"/>
                    </a:cubicBezTo>
                    <a:cubicBezTo>
                      <a:pt x="252" y="772"/>
                      <a:pt x="257" y="751"/>
                      <a:pt x="260" y="732"/>
                    </a:cubicBezTo>
                    <a:cubicBezTo>
                      <a:pt x="263" y="713"/>
                      <a:pt x="268" y="695"/>
                      <a:pt x="273" y="676"/>
                    </a:cubicBezTo>
                    <a:cubicBezTo>
                      <a:pt x="277" y="658"/>
                      <a:pt x="281" y="640"/>
                      <a:pt x="287" y="622"/>
                    </a:cubicBezTo>
                    <a:cubicBezTo>
                      <a:pt x="292" y="605"/>
                      <a:pt x="301" y="585"/>
                      <a:pt x="306" y="568"/>
                    </a:cubicBezTo>
                    <a:cubicBezTo>
                      <a:pt x="309" y="559"/>
                      <a:pt x="314" y="550"/>
                      <a:pt x="317" y="542"/>
                    </a:cubicBezTo>
                    <a:cubicBezTo>
                      <a:pt x="319" y="531"/>
                      <a:pt x="324" y="521"/>
                      <a:pt x="327" y="511"/>
                    </a:cubicBezTo>
                    <a:cubicBezTo>
                      <a:pt x="333" y="493"/>
                      <a:pt x="338" y="476"/>
                      <a:pt x="343" y="459"/>
                    </a:cubicBezTo>
                    <a:cubicBezTo>
                      <a:pt x="347" y="440"/>
                      <a:pt x="353" y="422"/>
                      <a:pt x="357" y="403"/>
                    </a:cubicBezTo>
                    <a:cubicBezTo>
                      <a:pt x="362" y="383"/>
                      <a:pt x="366" y="362"/>
                      <a:pt x="369" y="340"/>
                    </a:cubicBezTo>
                    <a:cubicBezTo>
                      <a:pt x="370" y="327"/>
                      <a:pt x="372" y="314"/>
                      <a:pt x="372" y="303"/>
                    </a:cubicBezTo>
                    <a:cubicBezTo>
                      <a:pt x="372" y="291"/>
                      <a:pt x="372" y="279"/>
                      <a:pt x="372" y="268"/>
                    </a:cubicBezTo>
                    <a:cubicBezTo>
                      <a:pt x="373" y="250"/>
                      <a:pt x="376" y="233"/>
                      <a:pt x="379" y="215"/>
                    </a:cubicBezTo>
                    <a:cubicBezTo>
                      <a:pt x="382" y="195"/>
                      <a:pt x="386" y="176"/>
                      <a:pt x="389" y="155"/>
                    </a:cubicBezTo>
                    <a:cubicBezTo>
                      <a:pt x="391" y="145"/>
                      <a:pt x="393" y="137"/>
                      <a:pt x="395" y="126"/>
                    </a:cubicBezTo>
                    <a:cubicBezTo>
                      <a:pt x="396" y="116"/>
                      <a:pt x="398" y="107"/>
                      <a:pt x="401" y="97"/>
                    </a:cubicBezTo>
                    <a:cubicBezTo>
                      <a:pt x="402" y="88"/>
                      <a:pt x="405" y="80"/>
                      <a:pt x="407" y="71"/>
                    </a:cubicBezTo>
                    <a:cubicBezTo>
                      <a:pt x="408" y="67"/>
                      <a:pt x="408" y="62"/>
                      <a:pt x="410" y="56"/>
                    </a:cubicBezTo>
                    <a:cubicBezTo>
                      <a:pt x="411" y="51"/>
                      <a:pt x="411" y="45"/>
                      <a:pt x="411" y="37"/>
                    </a:cubicBezTo>
                    <a:cubicBezTo>
                      <a:pt x="411" y="30"/>
                      <a:pt x="411" y="24"/>
                      <a:pt x="410" y="17"/>
                    </a:cubicBezTo>
                    <a:lnTo>
                      <a:pt x="410" y="16"/>
                    </a:lnTo>
                    <a:cubicBezTo>
                      <a:pt x="411" y="5"/>
                      <a:pt x="404" y="-2"/>
                      <a:pt x="394" y="0"/>
                    </a:cubicBezTo>
                    <a:moveTo>
                      <a:pt x="38" y="2003"/>
                    </a:moveTo>
                    <a:cubicBezTo>
                      <a:pt x="38" y="2003"/>
                      <a:pt x="38" y="2001"/>
                      <a:pt x="38" y="2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7" name="Google Shape;8187;p28"/>
              <p:cNvSpPr/>
              <p:nvPr/>
            </p:nvSpPr>
            <p:spPr>
              <a:xfrm>
                <a:off x="8176615" y="4540445"/>
                <a:ext cx="271440" cy="39708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03" extrusionOk="0">
                    <a:moveTo>
                      <a:pt x="746" y="8"/>
                    </a:moveTo>
                    <a:cubicBezTo>
                      <a:pt x="740" y="0"/>
                      <a:pt x="728" y="-3"/>
                      <a:pt x="721" y="3"/>
                    </a:cubicBezTo>
                    <a:cubicBezTo>
                      <a:pt x="705" y="16"/>
                      <a:pt x="689" y="29"/>
                      <a:pt x="674" y="45"/>
                    </a:cubicBezTo>
                    <a:cubicBezTo>
                      <a:pt x="668" y="51"/>
                      <a:pt x="663" y="59"/>
                      <a:pt x="657" y="66"/>
                    </a:cubicBezTo>
                    <a:cubicBezTo>
                      <a:pt x="651" y="73"/>
                      <a:pt x="645" y="80"/>
                      <a:pt x="639" y="88"/>
                    </a:cubicBezTo>
                    <a:cubicBezTo>
                      <a:pt x="629" y="102"/>
                      <a:pt x="619" y="117"/>
                      <a:pt x="607" y="131"/>
                    </a:cubicBezTo>
                    <a:cubicBezTo>
                      <a:pt x="597" y="146"/>
                      <a:pt x="585" y="159"/>
                      <a:pt x="574" y="172"/>
                    </a:cubicBezTo>
                    <a:cubicBezTo>
                      <a:pt x="569" y="178"/>
                      <a:pt x="563" y="184"/>
                      <a:pt x="559" y="190"/>
                    </a:cubicBezTo>
                    <a:cubicBezTo>
                      <a:pt x="555" y="196"/>
                      <a:pt x="553" y="203"/>
                      <a:pt x="555" y="210"/>
                    </a:cubicBezTo>
                    <a:cubicBezTo>
                      <a:pt x="555" y="214"/>
                      <a:pt x="556" y="217"/>
                      <a:pt x="558" y="222"/>
                    </a:cubicBezTo>
                    <a:cubicBezTo>
                      <a:pt x="558" y="225"/>
                      <a:pt x="559" y="226"/>
                      <a:pt x="559" y="229"/>
                    </a:cubicBezTo>
                    <a:cubicBezTo>
                      <a:pt x="559" y="231"/>
                      <a:pt x="559" y="231"/>
                      <a:pt x="559" y="232"/>
                    </a:cubicBezTo>
                    <a:cubicBezTo>
                      <a:pt x="558" y="235"/>
                      <a:pt x="558" y="236"/>
                      <a:pt x="556" y="238"/>
                    </a:cubicBezTo>
                    <a:cubicBezTo>
                      <a:pt x="546" y="252"/>
                      <a:pt x="534" y="265"/>
                      <a:pt x="521" y="277"/>
                    </a:cubicBezTo>
                    <a:cubicBezTo>
                      <a:pt x="508" y="290"/>
                      <a:pt x="495" y="303"/>
                      <a:pt x="482" y="318"/>
                    </a:cubicBezTo>
                    <a:cubicBezTo>
                      <a:pt x="469" y="333"/>
                      <a:pt x="457" y="347"/>
                      <a:pt x="444" y="362"/>
                    </a:cubicBezTo>
                    <a:cubicBezTo>
                      <a:pt x="432" y="376"/>
                      <a:pt x="421" y="391"/>
                      <a:pt x="410" y="407"/>
                    </a:cubicBezTo>
                    <a:cubicBezTo>
                      <a:pt x="399" y="423"/>
                      <a:pt x="389" y="439"/>
                      <a:pt x="377" y="455"/>
                    </a:cubicBezTo>
                    <a:cubicBezTo>
                      <a:pt x="373" y="462"/>
                      <a:pt x="367" y="469"/>
                      <a:pt x="362" y="477"/>
                    </a:cubicBezTo>
                    <a:cubicBezTo>
                      <a:pt x="357" y="485"/>
                      <a:pt x="351" y="494"/>
                      <a:pt x="345" y="503"/>
                    </a:cubicBezTo>
                    <a:cubicBezTo>
                      <a:pt x="326" y="535"/>
                      <a:pt x="304" y="567"/>
                      <a:pt x="285" y="601"/>
                    </a:cubicBezTo>
                    <a:cubicBezTo>
                      <a:pt x="278" y="614"/>
                      <a:pt x="269" y="627"/>
                      <a:pt x="262" y="640"/>
                    </a:cubicBezTo>
                    <a:lnTo>
                      <a:pt x="262" y="640"/>
                    </a:lnTo>
                    <a:cubicBezTo>
                      <a:pt x="260" y="641"/>
                      <a:pt x="259" y="644"/>
                      <a:pt x="259" y="646"/>
                    </a:cubicBezTo>
                    <a:lnTo>
                      <a:pt x="259" y="646"/>
                    </a:lnTo>
                    <a:cubicBezTo>
                      <a:pt x="259" y="646"/>
                      <a:pt x="259" y="647"/>
                      <a:pt x="258" y="647"/>
                    </a:cubicBezTo>
                    <a:cubicBezTo>
                      <a:pt x="258" y="649"/>
                      <a:pt x="256" y="649"/>
                      <a:pt x="256" y="650"/>
                    </a:cubicBezTo>
                    <a:cubicBezTo>
                      <a:pt x="256" y="650"/>
                      <a:pt x="256" y="649"/>
                      <a:pt x="258" y="649"/>
                    </a:cubicBezTo>
                    <a:cubicBezTo>
                      <a:pt x="255" y="653"/>
                      <a:pt x="253" y="656"/>
                      <a:pt x="250" y="660"/>
                    </a:cubicBezTo>
                    <a:cubicBezTo>
                      <a:pt x="252" y="659"/>
                      <a:pt x="252" y="657"/>
                      <a:pt x="253" y="656"/>
                    </a:cubicBezTo>
                    <a:cubicBezTo>
                      <a:pt x="244" y="671"/>
                      <a:pt x="236" y="685"/>
                      <a:pt x="227" y="700"/>
                    </a:cubicBezTo>
                    <a:cubicBezTo>
                      <a:pt x="228" y="698"/>
                      <a:pt x="228" y="697"/>
                      <a:pt x="230" y="695"/>
                    </a:cubicBezTo>
                    <a:cubicBezTo>
                      <a:pt x="224" y="705"/>
                      <a:pt x="217" y="717"/>
                      <a:pt x="211" y="727"/>
                    </a:cubicBezTo>
                    <a:cubicBezTo>
                      <a:pt x="211" y="729"/>
                      <a:pt x="209" y="730"/>
                      <a:pt x="209" y="730"/>
                    </a:cubicBezTo>
                    <a:lnTo>
                      <a:pt x="209" y="730"/>
                    </a:lnTo>
                    <a:cubicBezTo>
                      <a:pt x="208" y="733"/>
                      <a:pt x="207" y="735"/>
                      <a:pt x="205" y="738"/>
                    </a:cubicBezTo>
                    <a:cubicBezTo>
                      <a:pt x="204" y="739"/>
                      <a:pt x="204" y="740"/>
                      <a:pt x="202" y="742"/>
                    </a:cubicBezTo>
                    <a:cubicBezTo>
                      <a:pt x="199" y="746"/>
                      <a:pt x="196" y="752"/>
                      <a:pt x="193" y="756"/>
                    </a:cubicBezTo>
                    <a:cubicBezTo>
                      <a:pt x="188" y="765"/>
                      <a:pt x="182" y="775"/>
                      <a:pt x="176" y="784"/>
                    </a:cubicBezTo>
                    <a:cubicBezTo>
                      <a:pt x="169" y="794"/>
                      <a:pt x="163" y="806"/>
                      <a:pt x="157" y="816"/>
                    </a:cubicBezTo>
                    <a:cubicBezTo>
                      <a:pt x="147" y="835"/>
                      <a:pt x="137" y="854"/>
                      <a:pt x="125" y="873"/>
                    </a:cubicBezTo>
                    <a:cubicBezTo>
                      <a:pt x="126" y="872"/>
                      <a:pt x="126" y="870"/>
                      <a:pt x="128" y="869"/>
                    </a:cubicBezTo>
                    <a:cubicBezTo>
                      <a:pt x="116" y="888"/>
                      <a:pt x="105" y="908"/>
                      <a:pt x="94" y="928"/>
                    </a:cubicBezTo>
                    <a:cubicBezTo>
                      <a:pt x="90" y="939"/>
                      <a:pt x="84" y="950"/>
                      <a:pt x="80" y="958"/>
                    </a:cubicBezTo>
                    <a:cubicBezTo>
                      <a:pt x="75" y="967"/>
                      <a:pt x="70" y="976"/>
                      <a:pt x="64" y="985"/>
                    </a:cubicBezTo>
                    <a:cubicBezTo>
                      <a:pt x="45" y="1016"/>
                      <a:pt x="24" y="1043"/>
                      <a:pt x="4" y="1073"/>
                    </a:cubicBezTo>
                    <a:cubicBezTo>
                      <a:pt x="-2" y="1080"/>
                      <a:pt x="0" y="1092"/>
                      <a:pt x="7" y="1099"/>
                    </a:cubicBezTo>
                    <a:cubicBezTo>
                      <a:pt x="14" y="1105"/>
                      <a:pt x="26" y="1103"/>
                      <a:pt x="33" y="1096"/>
                    </a:cubicBezTo>
                    <a:cubicBezTo>
                      <a:pt x="55" y="1065"/>
                      <a:pt x="77" y="1035"/>
                      <a:pt x="97" y="1003"/>
                    </a:cubicBezTo>
                    <a:cubicBezTo>
                      <a:pt x="106" y="987"/>
                      <a:pt x="115" y="971"/>
                      <a:pt x="123" y="953"/>
                    </a:cubicBezTo>
                    <a:cubicBezTo>
                      <a:pt x="131" y="937"/>
                      <a:pt x="139" y="922"/>
                      <a:pt x="148" y="907"/>
                    </a:cubicBezTo>
                    <a:cubicBezTo>
                      <a:pt x="157" y="893"/>
                      <a:pt x="166" y="876"/>
                      <a:pt x="174" y="860"/>
                    </a:cubicBezTo>
                    <a:cubicBezTo>
                      <a:pt x="183" y="844"/>
                      <a:pt x="190" y="829"/>
                      <a:pt x="201" y="815"/>
                    </a:cubicBezTo>
                    <a:cubicBezTo>
                      <a:pt x="209" y="800"/>
                      <a:pt x="220" y="786"/>
                      <a:pt x="228" y="771"/>
                    </a:cubicBezTo>
                    <a:cubicBezTo>
                      <a:pt x="231" y="767"/>
                      <a:pt x="233" y="764"/>
                      <a:pt x="236" y="759"/>
                    </a:cubicBezTo>
                    <a:lnTo>
                      <a:pt x="236" y="759"/>
                    </a:lnTo>
                    <a:cubicBezTo>
                      <a:pt x="237" y="758"/>
                      <a:pt x="239" y="755"/>
                      <a:pt x="240" y="754"/>
                    </a:cubicBezTo>
                    <a:cubicBezTo>
                      <a:pt x="241" y="752"/>
                      <a:pt x="241" y="752"/>
                      <a:pt x="241" y="751"/>
                    </a:cubicBezTo>
                    <a:cubicBezTo>
                      <a:pt x="253" y="730"/>
                      <a:pt x="266" y="711"/>
                      <a:pt x="278" y="691"/>
                    </a:cubicBezTo>
                    <a:cubicBezTo>
                      <a:pt x="278" y="691"/>
                      <a:pt x="278" y="692"/>
                      <a:pt x="276" y="692"/>
                    </a:cubicBezTo>
                    <a:cubicBezTo>
                      <a:pt x="276" y="691"/>
                      <a:pt x="278" y="691"/>
                      <a:pt x="278" y="689"/>
                    </a:cubicBezTo>
                    <a:lnTo>
                      <a:pt x="278" y="689"/>
                    </a:lnTo>
                    <a:lnTo>
                      <a:pt x="278" y="689"/>
                    </a:lnTo>
                    <a:cubicBezTo>
                      <a:pt x="281" y="685"/>
                      <a:pt x="282" y="682"/>
                      <a:pt x="285" y="678"/>
                    </a:cubicBezTo>
                    <a:lnTo>
                      <a:pt x="285" y="679"/>
                    </a:lnTo>
                    <a:lnTo>
                      <a:pt x="285" y="678"/>
                    </a:lnTo>
                    <a:cubicBezTo>
                      <a:pt x="285" y="676"/>
                      <a:pt x="287" y="676"/>
                      <a:pt x="287" y="675"/>
                    </a:cubicBezTo>
                    <a:lnTo>
                      <a:pt x="287" y="676"/>
                    </a:lnTo>
                    <a:cubicBezTo>
                      <a:pt x="290" y="672"/>
                      <a:pt x="291" y="669"/>
                      <a:pt x="294" y="665"/>
                    </a:cubicBezTo>
                    <a:cubicBezTo>
                      <a:pt x="292" y="666"/>
                      <a:pt x="292" y="668"/>
                      <a:pt x="291" y="669"/>
                    </a:cubicBezTo>
                    <a:cubicBezTo>
                      <a:pt x="292" y="666"/>
                      <a:pt x="295" y="663"/>
                      <a:pt x="297" y="659"/>
                    </a:cubicBezTo>
                    <a:cubicBezTo>
                      <a:pt x="297" y="659"/>
                      <a:pt x="297" y="660"/>
                      <a:pt x="295" y="660"/>
                    </a:cubicBezTo>
                    <a:cubicBezTo>
                      <a:pt x="314" y="628"/>
                      <a:pt x="335" y="595"/>
                      <a:pt x="355" y="563"/>
                    </a:cubicBezTo>
                    <a:cubicBezTo>
                      <a:pt x="365" y="547"/>
                      <a:pt x="374" y="531"/>
                      <a:pt x="384" y="516"/>
                    </a:cubicBezTo>
                    <a:cubicBezTo>
                      <a:pt x="394" y="500"/>
                      <a:pt x="406" y="484"/>
                      <a:pt x="416" y="468"/>
                    </a:cubicBezTo>
                    <a:cubicBezTo>
                      <a:pt x="438" y="436"/>
                      <a:pt x="460" y="405"/>
                      <a:pt x="485" y="376"/>
                    </a:cubicBezTo>
                    <a:cubicBezTo>
                      <a:pt x="496" y="362"/>
                      <a:pt x="510" y="348"/>
                      <a:pt x="523" y="333"/>
                    </a:cubicBezTo>
                    <a:cubicBezTo>
                      <a:pt x="536" y="319"/>
                      <a:pt x="549" y="305"/>
                      <a:pt x="562" y="292"/>
                    </a:cubicBezTo>
                    <a:cubicBezTo>
                      <a:pt x="572" y="282"/>
                      <a:pt x="581" y="271"/>
                      <a:pt x="588" y="260"/>
                    </a:cubicBezTo>
                    <a:cubicBezTo>
                      <a:pt x="591" y="255"/>
                      <a:pt x="594" y="251"/>
                      <a:pt x="596" y="247"/>
                    </a:cubicBezTo>
                    <a:cubicBezTo>
                      <a:pt x="598" y="239"/>
                      <a:pt x="600" y="232"/>
                      <a:pt x="598" y="223"/>
                    </a:cubicBezTo>
                    <a:cubicBezTo>
                      <a:pt x="598" y="217"/>
                      <a:pt x="597" y="213"/>
                      <a:pt x="596" y="209"/>
                    </a:cubicBezTo>
                    <a:cubicBezTo>
                      <a:pt x="598" y="204"/>
                      <a:pt x="601" y="201"/>
                      <a:pt x="604" y="198"/>
                    </a:cubicBezTo>
                    <a:cubicBezTo>
                      <a:pt x="609" y="193"/>
                      <a:pt x="614" y="185"/>
                      <a:pt x="620" y="180"/>
                    </a:cubicBezTo>
                    <a:cubicBezTo>
                      <a:pt x="630" y="166"/>
                      <a:pt x="641" y="153"/>
                      <a:pt x="651" y="140"/>
                    </a:cubicBezTo>
                    <a:cubicBezTo>
                      <a:pt x="671" y="113"/>
                      <a:pt x="690" y="83"/>
                      <a:pt x="714" y="60"/>
                    </a:cubicBezTo>
                    <a:cubicBezTo>
                      <a:pt x="724" y="50"/>
                      <a:pt x="735" y="41"/>
                      <a:pt x="747" y="31"/>
                    </a:cubicBezTo>
                    <a:cubicBezTo>
                      <a:pt x="753" y="27"/>
                      <a:pt x="756" y="21"/>
                      <a:pt x="754" y="13"/>
                    </a:cubicBezTo>
                    <a:cubicBezTo>
                      <a:pt x="748" y="12"/>
                      <a:pt x="748" y="11"/>
                      <a:pt x="746" y="8"/>
                    </a:cubicBezTo>
                    <a:moveTo>
                      <a:pt x="588" y="213"/>
                    </a:moveTo>
                    <a:lnTo>
                      <a:pt x="588" y="213"/>
                    </a:lnTo>
                    <a:moveTo>
                      <a:pt x="234" y="755"/>
                    </a:moveTo>
                    <a:lnTo>
                      <a:pt x="234" y="755"/>
                    </a:lnTo>
                    <a:moveTo>
                      <a:pt x="255" y="650"/>
                    </a:moveTo>
                    <a:cubicBezTo>
                      <a:pt x="255" y="650"/>
                      <a:pt x="255" y="649"/>
                      <a:pt x="255" y="650"/>
                    </a:cubicBezTo>
                    <a:cubicBezTo>
                      <a:pt x="256" y="649"/>
                      <a:pt x="256" y="649"/>
                      <a:pt x="256" y="647"/>
                    </a:cubicBezTo>
                    <a:cubicBezTo>
                      <a:pt x="256" y="649"/>
                      <a:pt x="256" y="649"/>
                      <a:pt x="255" y="650"/>
                    </a:cubicBezTo>
                    <a:moveTo>
                      <a:pt x="258" y="646"/>
                    </a:moveTo>
                    <a:cubicBezTo>
                      <a:pt x="259" y="644"/>
                      <a:pt x="259" y="643"/>
                      <a:pt x="260" y="641"/>
                    </a:cubicBezTo>
                    <a:cubicBezTo>
                      <a:pt x="259" y="643"/>
                      <a:pt x="258" y="644"/>
                      <a:pt x="258" y="646"/>
                    </a:cubicBezTo>
                    <a:moveTo>
                      <a:pt x="272" y="691"/>
                    </a:moveTo>
                    <a:lnTo>
                      <a:pt x="272" y="691"/>
                    </a:lnTo>
                    <a:moveTo>
                      <a:pt x="288" y="663"/>
                    </a:moveTo>
                    <a:cubicBezTo>
                      <a:pt x="288" y="662"/>
                      <a:pt x="290" y="662"/>
                      <a:pt x="290" y="660"/>
                    </a:cubicBezTo>
                    <a:cubicBezTo>
                      <a:pt x="290" y="662"/>
                      <a:pt x="290" y="663"/>
                      <a:pt x="288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8" name="Google Shape;8188;p28"/>
              <p:cNvSpPr/>
              <p:nvPr/>
            </p:nvSpPr>
            <p:spPr>
              <a:xfrm>
                <a:off x="8196055" y="4588325"/>
                <a:ext cx="1785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49" extrusionOk="0">
                    <a:moveTo>
                      <a:pt x="496" y="12"/>
                    </a:moveTo>
                    <a:cubicBezTo>
                      <a:pt x="495" y="7"/>
                      <a:pt x="491" y="3"/>
                      <a:pt x="486" y="1"/>
                    </a:cubicBezTo>
                    <a:cubicBezTo>
                      <a:pt x="482" y="0"/>
                      <a:pt x="477" y="0"/>
                      <a:pt x="473" y="1"/>
                    </a:cubicBezTo>
                    <a:cubicBezTo>
                      <a:pt x="466" y="3"/>
                      <a:pt x="457" y="6"/>
                      <a:pt x="450" y="7"/>
                    </a:cubicBezTo>
                    <a:cubicBezTo>
                      <a:pt x="438" y="10"/>
                      <a:pt x="425" y="14"/>
                      <a:pt x="421" y="26"/>
                    </a:cubicBezTo>
                    <a:cubicBezTo>
                      <a:pt x="418" y="32"/>
                      <a:pt x="418" y="38"/>
                      <a:pt x="418" y="44"/>
                    </a:cubicBezTo>
                    <a:cubicBezTo>
                      <a:pt x="418" y="47"/>
                      <a:pt x="416" y="51"/>
                      <a:pt x="416" y="54"/>
                    </a:cubicBezTo>
                    <a:cubicBezTo>
                      <a:pt x="415" y="61"/>
                      <a:pt x="413" y="67"/>
                      <a:pt x="412" y="74"/>
                    </a:cubicBezTo>
                    <a:cubicBezTo>
                      <a:pt x="409" y="83"/>
                      <a:pt x="406" y="92"/>
                      <a:pt x="402" y="100"/>
                    </a:cubicBezTo>
                    <a:cubicBezTo>
                      <a:pt x="397" y="109"/>
                      <a:pt x="391" y="119"/>
                      <a:pt x="387" y="128"/>
                    </a:cubicBezTo>
                    <a:cubicBezTo>
                      <a:pt x="377" y="144"/>
                      <a:pt x="368" y="161"/>
                      <a:pt x="358" y="175"/>
                    </a:cubicBezTo>
                    <a:cubicBezTo>
                      <a:pt x="348" y="190"/>
                      <a:pt x="339" y="205"/>
                      <a:pt x="329" y="220"/>
                    </a:cubicBezTo>
                    <a:cubicBezTo>
                      <a:pt x="307" y="252"/>
                      <a:pt x="287" y="284"/>
                      <a:pt x="266" y="316"/>
                    </a:cubicBezTo>
                    <a:cubicBezTo>
                      <a:pt x="256" y="331"/>
                      <a:pt x="246" y="345"/>
                      <a:pt x="236" y="361"/>
                    </a:cubicBezTo>
                    <a:cubicBezTo>
                      <a:pt x="225" y="376"/>
                      <a:pt x="215" y="390"/>
                      <a:pt x="205" y="405"/>
                    </a:cubicBezTo>
                    <a:cubicBezTo>
                      <a:pt x="193" y="421"/>
                      <a:pt x="185" y="437"/>
                      <a:pt x="174" y="453"/>
                    </a:cubicBezTo>
                    <a:cubicBezTo>
                      <a:pt x="164" y="469"/>
                      <a:pt x="154" y="484"/>
                      <a:pt x="144" y="500"/>
                    </a:cubicBezTo>
                    <a:cubicBezTo>
                      <a:pt x="135" y="513"/>
                      <a:pt x="126" y="527"/>
                      <a:pt x="119" y="540"/>
                    </a:cubicBezTo>
                    <a:cubicBezTo>
                      <a:pt x="112" y="554"/>
                      <a:pt x="104" y="567"/>
                      <a:pt x="97" y="578"/>
                    </a:cubicBezTo>
                    <a:cubicBezTo>
                      <a:pt x="90" y="590"/>
                      <a:pt x="83" y="603"/>
                      <a:pt x="74" y="615"/>
                    </a:cubicBezTo>
                    <a:cubicBezTo>
                      <a:pt x="67" y="626"/>
                      <a:pt x="58" y="638"/>
                      <a:pt x="51" y="650"/>
                    </a:cubicBezTo>
                    <a:cubicBezTo>
                      <a:pt x="46" y="656"/>
                      <a:pt x="43" y="660"/>
                      <a:pt x="39" y="666"/>
                    </a:cubicBezTo>
                    <a:cubicBezTo>
                      <a:pt x="35" y="672"/>
                      <a:pt x="30" y="680"/>
                      <a:pt x="26" y="685"/>
                    </a:cubicBezTo>
                    <a:cubicBezTo>
                      <a:pt x="21" y="691"/>
                      <a:pt x="18" y="696"/>
                      <a:pt x="16" y="702"/>
                    </a:cubicBezTo>
                    <a:cubicBezTo>
                      <a:pt x="11" y="709"/>
                      <a:pt x="7" y="717"/>
                      <a:pt x="2" y="724"/>
                    </a:cubicBezTo>
                    <a:cubicBezTo>
                      <a:pt x="0" y="728"/>
                      <a:pt x="1" y="734"/>
                      <a:pt x="2" y="737"/>
                    </a:cubicBezTo>
                    <a:cubicBezTo>
                      <a:pt x="4" y="741"/>
                      <a:pt x="8" y="746"/>
                      <a:pt x="13" y="747"/>
                    </a:cubicBezTo>
                    <a:cubicBezTo>
                      <a:pt x="17" y="749"/>
                      <a:pt x="21" y="749"/>
                      <a:pt x="26" y="747"/>
                    </a:cubicBezTo>
                    <a:cubicBezTo>
                      <a:pt x="27" y="746"/>
                      <a:pt x="29" y="746"/>
                      <a:pt x="30" y="744"/>
                    </a:cubicBezTo>
                    <a:cubicBezTo>
                      <a:pt x="33" y="743"/>
                      <a:pt x="35" y="740"/>
                      <a:pt x="36" y="737"/>
                    </a:cubicBezTo>
                    <a:cubicBezTo>
                      <a:pt x="43" y="724"/>
                      <a:pt x="52" y="711"/>
                      <a:pt x="61" y="698"/>
                    </a:cubicBezTo>
                    <a:cubicBezTo>
                      <a:pt x="65" y="690"/>
                      <a:pt x="69" y="685"/>
                      <a:pt x="74" y="679"/>
                    </a:cubicBezTo>
                    <a:cubicBezTo>
                      <a:pt x="78" y="672"/>
                      <a:pt x="83" y="666"/>
                      <a:pt x="87" y="658"/>
                    </a:cubicBezTo>
                    <a:cubicBezTo>
                      <a:pt x="106" y="631"/>
                      <a:pt x="123" y="602"/>
                      <a:pt x="139" y="572"/>
                    </a:cubicBezTo>
                    <a:cubicBezTo>
                      <a:pt x="142" y="567"/>
                      <a:pt x="147" y="559"/>
                      <a:pt x="151" y="554"/>
                    </a:cubicBezTo>
                    <a:cubicBezTo>
                      <a:pt x="161" y="538"/>
                      <a:pt x="170" y="521"/>
                      <a:pt x="180" y="505"/>
                    </a:cubicBezTo>
                    <a:cubicBezTo>
                      <a:pt x="190" y="491"/>
                      <a:pt x="199" y="475"/>
                      <a:pt x="209" y="460"/>
                    </a:cubicBezTo>
                    <a:cubicBezTo>
                      <a:pt x="215" y="452"/>
                      <a:pt x="220" y="443"/>
                      <a:pt x="225" y="434"/>
                    </a:cubicBezTo>
                    <a:cubicBezTo>
                      <a:pt x="230" y="427"/>
                      <a:pt x="236" y="419"/>
                      <a:pt x="241" y="411"/>
                    </a:cubicBezTo>
                    <a:cubicBezTo>
                      <a:pt x="252" y="396"/>
                      <a:pt x="262" y="381"/>
                      <a:pt x="272" y="366"/>
                    </a:cubicBezTo>
                    <a:cubicBezTo>
                      <a:pt x="282" y="352"/>
                      <a:pt x="292" y="336"/>
                      <a:pt x="301" y="322"/>
                    </a:cubicBezTo>
                    <a:cubicBezTo>
                      <a:pt x="311" y="306"/>
                      <a:pt x="323" y="288"/>
                      <a:pt x="333" y="272"/>
                    </a:cubicBezTo>
                    <a:cubicBezTo>
                      <a:pt x="343" y="256"/>
                      <a:pt x="354" y="242"/>
                      <a:pt x="364" y="226"/>
                    </a:cubicBezTo>
                    <a:cubicBezTo>
                      <a:pt x="374" y="211"/>
                      <a:pt x="383" y="195"/>
                      <a:pt x="393" y="179"/>
                    </a:cubicBezTo>
                    <a:cubicBezTo>
                      <a:pt x="400" y="169"/>
                      <a:pt x="406" y="157"/>
                      <a:pt x="413" y="147"/>
                    </a:cubicBezTo>
                    <a:cubicBezTo>
                      <a:pt x="421" y="135"/>
                      <a:pt x="428" y="122"/>
                      <a:pt x="434" y="109"/>
                    </a:cubicBezTo>
                    <a:cubicBezTo>
                      <a:pt x="437" y="103"/>
                      <a:pt x="440" y="99"/>
                      <a:pt x="441" y="93"/>
                    </a:cubicBezTo>
                    <a:cubicBezTo>
                      <a:pt x="444" y="86"/>
                      <a:pt x="445" y="79"/>
                      <a:pt x="447" y="71"/>
                    </a:cubicBezTo>
                    <a:cubicBezTo>
                      <a:pt x="448" y="65"/>
                      <a:pt x="450" y="58"/>
                      <a:pt x="451" y="52"/>
                    </a:cubicBezTo>
                    <a:cubicBezTo>
                      <a:pt x="451" y="49"/>
                      <a:pt x="453" y="47"/>
                      <a:pt x="453" y="44"/>
                    </a:cubicBezTo>
                    <a:cubicBezTo>
                      <a:pt x="453" y="42"/>
                      <a:pt x="453" y="39"/>
                      <a:pt x="453" y="38"/>
                    </a:cubicBezTo>
                    <a:cubicBezTo>
                      <a:pt x="456" y="36"/>
                      <a:pt x="460" y="35"/>
                      <a:pt x="463" y="35"/>
                    </a:cubicBezTo>
                    <a:cubicBezTo>
                      <a:pt x="470" y="33"/>
                      <a:pt x="477" y="31"/>
                      <a:pt x="485" y="29"/>
                    </a:cubicBezTo>
                    <a:cubicBezTo>
                      <a:pt x="489" y="28"/>
                      <a:pt x="493" y="23"/>
                      <a:pt x="495" y="19"/>
                    </a:cubicBezTo>
                    <a:cubicBezTo>
                      <a:pt x="496" y="16"/>
                      <a:pt x="496" y="13"/>
                      <a:pt x="496" y="9"/>
                    </a:cubicBezTo>
                    <a:cubicBezTo>
                      <a:pt x="496" y="14"/>
                      <a:pt x="496" y="13"/>
                      <a:pt x="49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9" name="Google Shape;8189;p28"/>
              <p:cNvSpPr/>
              <p:nvPr/>
            </p:nvSpPr>
            <p:spPr>
              <a:xfrm>
                <a:off x="7814455" y="5003045"/>
                <a:ext cx="289080" cy="40176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116" extrusionOk="0">
                    <a:moveTo>
                      <a:pt x="787" y="5"/>
                    </a:moveTo>
                    <a:cubicBezTo>
                      <a:pt x="783" y="2"/>
                      <a:pt x="778" y="0"/>
                      <a:pt x="774" y="0"/>
                    </a:cubicBezTo>
                    <a:cubicBezTo>
                      <a:pt x="770" y="0"/>
                      <a:pt x="764" y="3"/>
                      <a:pt x="762" y="8"/>
                    </a:cubicBezTo>
                    <a:cubicBezTo>
                      <a:pt x="742" y="41"/>
                      <a:pt x="720" y="76"/>
                      <a:pt x="698" y="110"/>
                    </a:cubicBezTo>
                    <a:cubicBezTo>
                      <a:pt x="688" y="126"/>
                      <a:pt x="676" y="142"/>
                      <a:pt x="666" y="156"/>
                    </a:cubicBezTo>
                    <a:cubicBezTo>
                      <a:pt x="656" y="172"/>
                      <a:pt x="646" y="187"/>
                      <a:pt x="634" y="203"/>
                    </a:cubicBezTo>
                    <a:cubicBezTo>
                      <a:pt x="609" y="235"/>
                      <a:pt x="585" y="265"/>
                      <a:pt x="561" y="298"/>
                    </a:cubicBezTo>
                    <a:cubicBezTo>
                      <a:pt x="550" y="312"/>
                      <a:pt x="538" y="328"/>
                      <a:pt x="526" y="343"/>
                    </a:cubicBezTo>
                    <a:cubicBezTo>
                      <a:pt x="515" y="359"/>
                      <a:pt x="502" y="375"/>
                      <a:pt x="488" y="389"/>
                    </a:cubicBezTo>
                    <a:cubicBezTo>
                      <a:pt x="477" y="404"/>
                      <a:pt x="464" y="417"/>
                      <a:pt x="452" y="432"/>
                    </a:cubicBezTo>
                    <a:cubicBezTo>
                      <a:pt x="439" y="448"/>
                      <a:pt x="426" y="464"/>
                      <a:pt x="414" y="480"/>
                    </a:cubicBezTo>
                    <a:cubicBezTo>
                      <a:pt x="389" y="512"/>
                      <a:pt x="365" y="541"/>
                      <a:pt x="338" y="573"/>
                    </a:cubicBezTo>
                    <a:cubicBezTo>
                      <a:pt x="314" y="602"/>
                      <a:pt x="291" y="634"/>
                      <a:pt x="268" y="663"/>
                    </a:cubicBezTo>
                    <a:cubicBezTo>
                      <a:pt x="256" y="678"/>
                      <a:pt x="245" y="694"/>
                      <a:pt x="233" y="708"/>
                    </a:cubicBezTo>
                    <a:cubicBezTo>
                      <a:pt x="222" y="724"/>
                      <a:pt x="210" y="740"/>
                      <a:pt x="199" y="758"/>
                    </a:cubicBezTo>
                    <a:cubicBezTo>
                      <a:pt x="187" y="774"/>
                      <a:pt x="175" y="790"/>
                      <a:pt x="165" y="806"/>
                    </a:cubicBezTo>
                    <a:cubicBezTo>
                      <a:pt x="153" y="822"/>
                      <a:pt x="142" y="838"/>
                      <a:pt x="131" y="854"/>
                    </a:cubicBezTo>
                    <a:cubicBezTo>
                      <a:pt x="120" y="870"/>
                      <a:pt x="110" y="886"/>
                      <a:pt x="98" y="902"/>
                    </a:cubicBezTo>
                    <a:cubicBezTo>
                      <a:pt x="94" y="909"/>
                      <a:pt x="88" y="917"/>
                      <a:pt x="82" y="924"/>
                    </a:cubicBezTo>
                    <a:cubicBezTo>
                      <a:pt x="78" y="931"/>
                      <a:pt x="73" y="939"/>
                      <a:pt x="69" y="944"/>
                    </a:cubicBezTo>
                    <a:cubicBezTo>
                      <a:pt x="59" y="959"/>
                      <a:pt x="48" y="973"/>
                      <a:pt x="38" y="987"/>
                    </a:cubicBezTo>
                    <a:cubicBezTo>
                      <a:pt x="28" y="1002"/>
                      <a:pt x="21" y="1017"/>
                      <a:pt x="12" y="1032"/>
                    </a:cubicBezTo>
                    <a:cubicBezTo>
                      <a:pt x="11" y="1035"/>
                      <a:pt x="9" y="1039"/>
                      <a:pt x="6" y="1042"/>
                    </a:cubicBezTo>
                    <a:cubicBezTo>
                      <a:pt x="5" y="1043"/>
                      <a:pt x="5" y="1045"/>
                      <a:pt x="3" y="1048"/>
                    </a:cubicBezTo>
                    <a:cubicBezTo>
                      <a:pt x="2" y="1049"/>
                      <a:pt x="2" y="1051"/>
                      <a:pt x="2" y="1052"/>
                    </a:cubicBezTo>
                    <a:cubicBezTo>
                      <a:pt x="2" y="1054"/>
                      <a:pt x="0" y="1057"/>
                      <a:pt x="0" y="1058"/>
                    </a:cubicBezTo>
                    <a:cubicBezTo>
                      <a:pt x="0" y="1059"/>
                      <a:pt x="0" y="1062"/>
                      <a:pt x="0" y="1064"/>
                    </a:cubicBezTo>
                    <a:cubicBezTo>
                      <a:pt x="0" y="1067"/>
                      <a:pt x="2" y="1071"/>
                      <a:pt x="5" y="1074"/>
                    </a:cubicBezTo>
                    <a:cubicBezTo>
                      <a:pt x="6" y="1075"/>
                      <a:pt x="11" y="1080"/>
                      <a:pt x="13" y="1081"/>
                    </a:cubicBezTo>
                    <a:lnTo>
                      <a:pt x="15" y="1081"/>
                    </a:lnTo>
                    <a:cubicBezTo>
                      <a:pt x="16" y="1081"/>
                      <a:pt x="16" y="1081"/>
                      <a:pt x="18" y="1083"/>
                    </a:cubicBezTo>
                    <a:lnTo>
                      <a:pt x="19" y="1084"/>
                    </a:lnTo>
                    <a:cubicBezTo>
                      <a:pt x="25" y="1090"/>
                      <a:pt x="32" y="1095"/>
                      <a:pt x="40" y="1099"/>
                    </a:cubicBezTo>
                    <a:cubicBezTo>
                      <a:pt x="47" y="1104"/>
                      <a:pt x="54" y="1106"/>
                      <a:pt x="62" y="1109"/>
                    </a:cubicBezTo>
                    <a:cubicBezTo>
                      <a:pt x="70" y="1112"/>
                      <a:pt x="79" y="1116"/>
                      <a:pt x="88" y="1116"/>
                    </a:cubicBezTo>
                    <a:cubicBezTo>
                      <a:pt x="97" y="1116"/>
                      <a:pt x="104" y="1116"/>
                      <a:pt x="111" y="1113"/>
                    </a:cubicBezTo>
                    <a:cubicBezTo>
                      <a:pt x="115" y="1112"/>
                      <a:pt x="120" y="1109"/>
                      <a:pt x="124" y="1106"/>
                    </a:cubicBezTo>
                    <a:cubicBezTo>
                      <a:pt x="130" y="1103"/>
                      <a:pt x="134" y="1097"/>
                      <a:pt x="137" y="1092"/>
                    </a:cubicBezTo>
                    <a:cubicBezTo>
                      <a:pt x="140" y="1089"/>
                      <a:pt x="142" y="1084"/>
                      <a:pt x="143" y="1080"/>
                    </a:cubicBezTo>
                    <a:cubicBezTo>
                      <a:pt x="145" y="1074"/>
                      <a:pt x="146" y="1068"/>
                      <a:pt x="145" y="1062"/>
                    </a:cubicBezTo>
                    <a:cubicBezTo>
                      <a:pt x="143" y="1055"/>
                      <a:pt x="140" y="1049"/>
                      <a:pt x="137" y="1043"/>
                    </a:cubicBezTo>
                    <a:cubicBezTo>
                      <a:pt x="134" y="1041"/>
                      <a:pt x="131" y="1038"/>
                      <a:pt x="129" y="1035"/>
                    </a:cubicBezTo>
                    <a:cubicBezTo>
                      <a:pt x="126" y="1032"/>
                      <a:pt x="121" y="1030"/>
                      <a:pt x="118" y="1027"/>
                    </a:cubicBezTo>
                    <a:cubicBezTo>
                      <a:pt x="114" y="1026"/>
                      <a:pt x="110" y="1023"/>
                      <a:pt x="107" y="1023"/>
                    </a:cubicBezTo>
                    <a:cubicBezTo>
                      <a:pt x="101" y="1022"/>
                      <a:pt x="94" y="1020"/>
                      <a:pt x="88" y="1020"/>
                    </a:cubicBezTo>
                    <a:cubicBezTo>
                      <a:pt x="83" y="1020"/>
                      <a:pt x="79" y="1022"/>
                      <a:pt x="75" y="1023"/>
                    </a:cubicBezTo>
                    <a:cubicBezTo>
                      <a:pt x="67" y="1026"/>
                      <a:pt x="60" y="1030"/>
                      <a:pt x="53" y="1033"/>
                    </a:cubicBezTo>
                    <a:cubicBezTo>
                      <a:pt x="56" y="1027"/>
                      <a:pt x="59" y="1022"/>
                      <a:pt x="63" y="1016"/>
                    </a:cubicBezTo>
                    <a:cubicBezTo>
                      <a:pt x="72" y="1001"/>
                      <a:pt x="82" y="990"/>
                      <a:pt x="92" y="975"/>
                    </a:cubicBezTo>
                    <a:cubicBezTo>
                      <a:pt x="102" y="962"/>
                      <a:pt x="111" y="946"/>
                      <a:pt x="121" y="933"/>
                    </a:cubicBezTo>
                    <a:cubicBezTo>
                      <a:pt x="131" y="918"/>
                      <a:pt x="142" y="902"/>
                      <a:pt x="153" y="886"/>
                    </a:cubicBezTo>
                    <a:cubicBezTo>
                      <a:pt x="163" y="870"/>
                      <a:pt x="175" y="854"/>
                      <a:pt x="187" y="838"/>
                    </a:cubicBezTo>
                    <a:cubicBezTo>
                      <a:pt x="210" y="806"/>
                      <a:pt x="233" y="772"/>
                      <a:pt x="257" y="740"/>
                    </a:cubicBezTo>
                    <a:cubicBezTo>
                      <a:pt x="268" y="724"/>
                      <a:pt x="280" y="710"/>
                      <a:pt x="292" y="694"/>
                    </a:cubicBezTo>
                    <a:cubicBezTo>
                      <a:pt x="303" y="679"/>
                      <a:pt x="315" y="665"/>
                      <a:pt x="325" y="650"/>
                    </a:cubicBezTo>
                    <a:cubicBezTo>
                      <a:pt x="338" y="634"/>
                      <a:pt x="351" y="617"/>
                      <a:pt x="365" y="601"/>
                    </a:cubicBezTo>
                    <a:cubicBezTo>
                      <a:pt x="376" y="586"/>
                      <a:pt x="388" y="571"/>
                      <a:pt x="400" y="557"/>
                    </a:cubicBezTo>
                    <a:cubicBezTo>
                      <a:pt x="413" y="541"/>
                      <a:pt x="426" y="525"/>
                      <a:pt x="439" y="509"/>
                    </a:cubicBezTo>
                    <a:cubicBezTo>
                      <a:pt x="451" y="493"/>
                      <a:pt x="463" y="477"/>
                      <a:pt x="475" y="462"/>
                    </a:cubicBezTo>
                    <a:cubicBezTo>
                      <a:pt x="486" y="448"/>
                      <a:pt x="500" y="434"/>
                      <a:pt x="512" y="420"/>
                    </a:cubicBezTo>
                    <a:cubicBezTo>
                      <a:pt x="525" y="405"/>
                      <a:pt x="538" y="391"/>
                      <a:pt x="550" y="375"/>
                    </a:cubicBezTo>
                    <a:cubicBezTo>
                      <a:pt x="561" y="359"/>
                      <a:pt x="573" y="343"/>
                      <a:pt x="586" y="328"/>
                    </a:cubicBezTo>
                    <a:cubicBezTo>
                      <a:pt x="598" y="312"/>
                      <a:pt x="611" y="296"/>
                      <a:pt x="622" y="280"/>
                    </a:cubicBezTo>
                    <a:cubicBezTo>
                      <a:pt x="646" y="249"/>
                      <a:pt x="671" y="219"/>
                      <a:pt x="692" y="187"/>
                    </a:cubicBezTo>
                    <a:cubicBezTo>
                      <a:pt x="703" y="171"/>
                      <a:pt x="714" y="155"/>
                      <a:pt x="726" y="139"/>
                    </a:cubicBezTo>
                    <a:cubicBezTo>
                      <a:pt x="736" y="124"/>
                      <a:pt x="746" y="108"/>
                      <a:pt x="757" y="92"/>
                    </a:cubicBezTo>
                    <a:cubicBezTo>
                      <a:pt x="771" y="70"/>
                      <a:pt x="784" y="47"/>
                      <a:pt x="799" y="25"/>
                    </a:cubicBezTo>
                    <a:cubicBezTo>
                      <a:pt x="802" y="21"/>
                      <a:pt x="803" y="16"/>
                      <a:pt x="803" y="12"/>
                    </a:cubicBezTo>
                    <a:lnTo>
                      <a:pt x="803" y="12"/>
                    </a:lnTo>
                    <a:cubicBezTo>
                      <a:pt x="794" y="12"/>
                      <a:pt x="791" y="8"/>
                      <a:pt x="787" y="5"/>
                    </a:cubicBezTo>
                    <a:moveTo>
                      <a:pt x="107" y="1070"/>
                    </a:moveTo>
                    <a:cubicBezTo>
                      <a:pt x="107" y="1070"/>
                      <a:pt x="107" y="1071"/>
                      <a:pt x="107" y="1070"/>
                    </a:cubicBezTo>
                    <a:cubicBezTo>
                      <a:pt x="107" y="1071"/>
                      <a:pt x="107" y="1071"/>
                      <a:pt x="107" y="1071"/>
                    </a:cubicBezTo>
                    <a:cubicBezTo>
                      <a:pt x="105" y="1073"/>
                      <a:pt x="104" y="1075"/>
                      <a:pt x="102" y="1077"/>
                    </a:cubicBezTo>
                    <a:cubicBezTo>
                      <a:pt x="101" y="1078"/>
                      <a:pt x="99" y="1078"/>
                      <a:pt x="98" y="1080"/>
                    </a:cubicBezTo>
                    <a:cubicBezTo>
                      <a:pt x="97" y="1080"/>
                      <a:pt x="95" y="1081"/>
                      <a:pt x="94" y="1081"/>
                    </a:cubicBezTo>
                    <a:cubicBezTo>
                      <a:pt x="92" y="1081"/>
                      <a:pt x="91" y="1081"/>
                      <a:pt x="89" y="1081"/>
                    </a:cubicBezTo>
                    <a:cubicBezTo>
                      <a:pt x="88" y="1081"/>
                      <a:pt x="85" y="1081"/>
                      <a:pt x="83" y="1080"/>
                    </a:cubicBezTo>
                    <a:cubicBezTo>
                      <a:pt x="75" y="1077"/>
                      <a:pt x="66" y="1074"/>
                      <a:pt x="59" y="1070"/>
                    </a:cubicBezTo>
                    <a:cubicBezTo>
                      <a:pt x="60" y="1068"/>
                      <a:pt x="62" y="1068"/>
                      <a:pt x="64" y="1067"/>
                    </a:cubicBezTo>
                    <a:cubicBezTo>
                      <a:pt x="72" y="1064"/>
                      <a:pt x="78" y="1059"/>
                      <a:pt x="85" y="1058"/>
                    </a:cubicBezTo>
                    <a:cubicBezTo>
                      <a:pt x="86" y="1058"/>
                      <a:pt x="86" y="1058"/>
                      <a:pt x="88" y="1057"/>
                    </a:cubicBezTo>
                    <a:lnTo>
                      <a:pt x="89" y="1057"/>
                    </a:lnTo>
                    <a:lnTo>
                      <a:pt x="91" y="1057"/>
                    </a:lnTo>
                    <a:cubicBezTo>
                      <a:pt x="94" y="1058"/>
                      <a:pt x="97" y="1059"/>
                      <a:pt x="99" y="1061"/>
                    </a:cubicBezTo>
                    <a:cubicBezTo>
                      <a:pt x="101" y="1062"/>
                      <a:pt x="102" y="1064"/>
                      <a:pt x="104" y="1065"/>
                    </a:cubicBezTo>
                    <a:lnTo>
                      <a:pt x="105" y="1067"/>
                    </a:lnTo>
                    <a:cubicBezTo>
                      <a:pt x="107" y="1068"/>
                      <a:pt x="107" y="1070"/>
                      <a:pt x="107" y="1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0" name="Google Shape;8190;p28"/>
              <p:cNvSpPr/>
              <p:nvPr/>
            </p:nvSpPr>
            <p:spPr>
              <a:xfrm>
                <a:off x="7854415" y="5050565"/>
                <a:ext cx="24012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65" extrusionOk="0">
                    <a:moveTo>
                      <a:pt x="654" y="1"/>
                    </a:moveTo>
                    <a:cubicBezTo>
                      <a:pt x="646" y="-3"/>
                      <a:pt x="634" y="1"/>
                      <a:pt x="631" y="10"/>
                    </a:cubicBezTo>
                    <a:cubicBezTo>
                      <a:pt x="631" y="11"/>
                      <a:pt x="629" y="13"/>
                      <a:pt x="628" y="14"/>
                    </a:cubicBezTo>
                    <a:cubicBezTo>
                      <a:pt x="628" y="15"/>
                      <a:pt x="627" y="17"/>
                      <a:pt x="627" y="18"/>
                    </a:cubicBezTo>
                    <a:cubicBezTo>
                      <a:pt x="624" y="23"/>
                      <a:pt x="621" y="27"/>
                      <a:pt x="618" y="31"/>
                    </a:cubicBezTo>
                    <a:cubicBezTo>
                      <a:pt x="613" y="39"/>
                      <a:pt x="608" y="46"/>
                      <a:pt x="603" y="53"/>
                    </a:cubicBezTo>
                    <a:cubicBezTo>
                      <a:pt x="593" y="68"/>
                      <a:pt x="584" y="82"/>
                      <a:pt x="573" y="96"/>
                    </a:cubicBezTo>
                    <a:cubicBezTo>
                      <a:pt x="561" y="109"/>
                      <a:pt x="551" y="123"/>
                      <a:pt x="541" y="138"/>
                    </a:cubicBezTo>
                    <a:cubicBezTo>
                      <a:pt x="529" y="154"/>
                      <a:pt x="517" y="170"/>
                      <a:pt x="506" y="186"/>
                    </a:cubicBezTo>
                    <a:cubicBezTo>
                      <a:pt x="494" y="200"/>
                      <a:pt x="482" y="215"/>
                      <a:pt x="471" y="228"/>
                    </a:cubicBezTo>
                    <a:cubicBezTo>
                      <a:pt x="459" y="241"/>
                      <a:pt x="449" y="256"/>
                      <a:pt x="439" y="270"/>
                    </a:cubicBezTo>
                    <a:cubicBezTo>
                      <a:pt x="428" y="286"/>
                      <a:pt x="415" y="300"/>
                      <a:pt x="404" y="314"/>
                    </a:cubicBezTo>
                    <a:cubicBezTo>
                      <a:pt x="392" y="327"/>
                      <a:pt x="380" y="342"/>
                      <a:pt x="369" y="356"/>
                    </a:cubicBezTo>
                    <a:cubicBezTo>
                      <a:pt x="345" y="386"/>
                      <a:pt x="321" y="415"/>
                      <a:pt x="299" y="445"/>
                    </a:cubicBezTo>
                    <a:cubicBezTo>
                      <a:pt x="289" y="460"/>
                      <a:pt x="278" y="474"/>
                      <a:pt x="268" y="489"/>
                    </a:cubicBezTo>
                    <a:cubicBezTo>
                      <a:pt x="258" y="505"/>
                      <a:pt x="248" y="521"/>
                      <a:pt x="238" y="537"/>
                    </a:cubicBezTo>
                    <a:cubicBezTo>
                      <a:pt x="227" y="553"/>
                      <a:pt x="216" y="568"/>
                      <a:pt x="204" y="584"/>
                    </a:cubicBezTo>
                    <a:cubicBezTo>
                      <a:pt x="192" y="600"/>
                      <a:pt x="182" y="614"/>
                      <a:pt x="171" y="630"/>
                    </a:cubicBezTo>
                    <a:cubicBezTo>
                      <a:pt x="159" y="646"/>
                      <a:pt x="149" y="662"/>
                      <a:pt x="139" y="680"/>
                    </a:cubicBezTo>
                    <a:cubicBezTo>
                      <a:pt x="128" y="697"/>
                      <a:pt x="118" y="713"/>
                      <a:pt x="109" y="731"/>
                    </a:cubicBezTo>
                    <a:cubicBezTo>
                      <a:pt x="90" y="764"/>
                      <a:pt x="73" y="799"/>
                      <a:pt x="55" y="834"/>
                    </a:cubicBezTo>
                    <a:cubicBezTo>
                      <a:pt x="51" y="842"/>
                      <a:pt x="48" y="849"/>
                      <a:pt x="44" y="858"/>
                    </a:cubicBezTo>
                    <a:cubicBezTo>
                      <a:pt x="39" y="865"/>
                      <a:pt x="37" y="874"/>
                      <a:pt x="32" y="881"/>
                    </a:cubicBezTo>
                    <a:cubicBezTo>
                      <a:pt x="29" y="888"/>
                      <a:pt x="26" y="895"/>
                      <a:pt x="23" y="903"/>
                    </a:cubicBezTo>
                    <a:cubicBezTo>
                      <a:pt x="20" y="909"/>
                      <a:pt x="18" y="914"/>
                      <a:pt x="13" y="920"/>
                    </a:cubicBezTo>
                    <a:cubicBezTo>
                      <a:pt x="12" y="923"/>
                      <a:pt x="10" y="926"/>
                      <a:pt x="9" y="929"/>
                    </a:cubicBezTo>
                    <a:cubicBezTo>
                      <a:pt x="7" y="932"/>
                      <a:pt x="6" y="933"/>
                      <a:pt x="4" y="936"/>
                    </a:cubicBezTo>
                    <a:cubicBezTo>
                      <a:pt x="2" y="941"/>
                      <a:pt x="0" y="945"/>
                      <a:pt x="0" y="949"/>
                    </a:cubicBezTo>
                    <a:cubicBezTo>
                      <a:pt x="0" y="954"/>
                      <a:pt x="3" y="958"/>
                      <a:pt x="7" y="961"/>
                    </a:cubicBezTo>
                    <a:cubicBezTo>
                      <a:pt x="12" y="964"/>
                      <a:pt x="15" y="965"/>
                      <a:pt x="20" y="965"/>
                    </a:cubicBezTo>
                    <a:cubicBezTo>
                      <a:pt x="24" y="965"/>
                      <a:pt x="31" y="962"/>
                      <a:pt x="32" y="958"/>
                    </a:cubicBezTo>
                    <a:cubicBezTo>
                      <a:pt x="37" y="951"/>
                      <a:pt x="41" y="943"/>
                      <a:pt x="45" y="936"/>
                    </a:cubicBezTo>
                    <a:cubicBezTo>
                      <a:pt x="48" y="930"/>
                      <a:pt x="53" y="925"/>
                      <a:pt x="55" y="919"/>
                    </a:cubicBezTo>
                    <a:cubicBezTo>
                      <a:pt x="58" y="911"/>
                      <a:pt x="61" y="904"/>
                      <a:pt x="64" y="898"/>
                    </a:cubicBezTo>
                    <a:cubicBezTo>
                      <a:pt x="67" y="891"/>
                      <a:pt x="71" y="882"/>
                      <a:pt x="76" y="875"/>
                    </a:cubicBezTo>
                    <a:cubicBezTo>
                      <a:pt x="83" y="859"/>
                      <a:pt x="92" y="843"/>
                      <a:pt x="101" y="827"/>
                    </a:cubicBezTo>
                    <a:cubicBezTo>
                      <a:pt x="109" y="809"/>
                      <a:pt x="118" y="792"/>
                      <a:pt x="127" y="776"/>
                    </a:cubicBezTo>
                    <a:cubicBezTo>
                      <a:pt x="134" y="763"/>
                      <a:pt x="141" y="751"/>
                      <a:pt x="149" y="738"/>
                    </a:cubicBezTo>
                    <a:cubicBezTo>
                      <a:pt x="156" y="726"/>
                      <a:pt x="162" y="715"/>
                      <a:pt x="169" y="705"/>
                    </a:cubicBezTo>
                    <a:cubicBezTo>
                      <a:pt x="179" y="689"/>
                      <a:pt x="189" y="673"/>
                      <a:pt x="200" y="658"/>
                    </a:cubicBezTo>
                    <a:cubicBezTo>
                      <a:pt x="210" y="642"/>
                      <a:pt x="221" y="626"/>
                      <a:pt x="233" y="611"/>
                    </a:cubicBezTo>
                    <a:cubicBezTo>
                      <a:pt x="244" y="597"/>
                      <a:pt x="257" y="581"/>
                      <a:pt x="267" y="566"/>
                    </a:cubicBezTo>
                    <a:cubicBezTo>
                      <a:pt x="277" y="550"/>
                      <a:pt x="287" y="534"/>
                      <a:pt x="297" y="518"/>
                    </a:cubicBezTo>
                    <a:cubicBezTo>
                      <a:pt x="318" y="487"/>
                      <a:pt x="340" y="458"/>
                      <a:pt x="363" y="429"/>
                    </a:cubicBezTo>
                    <a:cubicBezTo>
                      <a:pt x="375" y="415"/>
                      <a:pt x="386" y="401"/>
                      <a:pt x="398" y="386"/>
                    </a:cubicBezTo>
                    <a:cubicBezTo>
                      <a:pt x="409" y="372"/>
                      <a:pt x="421" y="356"/>
                      <a:pt x="434" y="343"/>
                    </a:cubicBezTo>
                    <a:cubicBezTo>
                      <a:pt x="440" y="336"/>
                      <a:pt x="447" y="329"/>
                      <a:pt x="453" y="321"/>
                    </a:cubicBezTo>
                    <a:cubicBezTo>
                      <a:pt x="459" y="314"/>
                      <a:pt x="465" y="307"/>
                      <a:pt x="469" y="300"/>
                    </a:cubicBezTo>
                    <a:cubicBezTo>
                      <a:pt x="474" y="292"/>
                      <a:pt x="479" y="285"/>
                      <a:pt x="484" y="278"/>
                    </a:cubicBezTo>
                    <a:cubicBezTo>
                      <a:pt x="490" y="270"/>
                      <a:pt x="495" y="263"/>
                      <a:pt x="500" y="257"/>
                    </a:cubicBezTo>
                    <a:cubicBezTo>
                      <a:pt x="511" y="243"/>
                      <a:pt x="523" y="230"/>
                      <a:pt x="535" y="215"/>
                    </a:cubicBezTo>
                    <a:cubicBezTo>
                      <a:pt x="546" y="199"/>
                      <a:pt x="558" y="183"/>
                      <a:pt x="570" y="167"/>
                    </a:cubicBezTo>
                    <a:cubicBezTo>
                      <a:pt x="580" y="154"/>
                      <a:pt x="589" y="142"/>
                      <a:pt x="599" y="129"/>
                    </a:cubicBezTo>
                    <a:cubicBezTo>
                      <a:pt x="603" y="123"/>
                      <a:pt x="609" y="117"/>
                      <a:pt x="613" y="110"/>
                    </a:cubicBezTo>
                    <a:cubicBezTo>
                      <a:pt x="618" y="104"/>
                      <a:pt x="622" y="97"/>
                      <a:pt x="627" y="91"/>
                    </a:cubicBezTo>
                    <a:cubicBezTo>
                      <a:pt x="635" y="80"/>
                      <a:pt x="644" y="66"/>
                      <a:pt x="651" y="55"/>
                    </a:cubicBezTo>
                    <a:cubicBezTo>
                      <a:pt x="654" y="49"/>
                      <a:pt x="659" y="45"/>
                      <a:pt x="662" y="39"/>
                    </a:cubicBezTo>
                    <a:cubicBezTo>
                      <a:pt x="663" y="36"/>
                      <a:pt x="664" y="33"/>
                      <a:pt x="666" y="31"/>
                    </a:cubicBezTo>
                    <a:cubicBezTo>
                      <a:pt x="667" y="29"/>
                      <a:pt x="667" y="26"/>
                      <a:pt x="667" y="21"/>
                    </a:cubicBezTo>
                    <a:cubicBezTo>
                      <a:pt x="664" y="10"/>
                      <a:pt x="662" y="4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1" name="Google Shape;8191;p28"/>
              <p:cNvSpPr/>
              <p:nvPr/>
            </p:nvSpPr>
            <p:spPr>
              <a:xfrm>
                <a:off x="8269135" y="4099085"/>
                <a:ext cx="126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81" extrusionOk="0">
                    <a:moveTo>
                      <a:pt x="21" y="1"/>
                    </a:moveTo>
                    <a:cubicBezTo>
                      <a:pt x="30" y="-2"/>
                      <a:pt x="37" y="0"/>
                      <a:pt x="46" y="1"/>
                    </a:cubicBezTo>
                    <a:cubicBezTo>
                      <a:pt x="56" y="3"/>
                      <a:pt x="65" y="4"/>
                      <a:pt x="75" y="5"/>
                    </a:cubicBezTo>
                    <a:cubicBezTo>
                      <a:pt x="94" y="8"/>
                      <a:pt x="113" y="13"/>
                      <a:pt x="130" y="17"/>
                    </a:cubicBezTo>
                    <a:cubicBezTo>
                      <a:pt x="149" y="21"/>
                      <a:pt x="170" y="27"/>
                      <a:pt x="187" y="36"/>
                    </a:cubicBezTo>
                    <a:cubicBezTo>
                      <a:pt x="209" y="46"/>
                      <a:pt x="229" y="58"/>
                      <a:pt x="248" y="71"/>
                    </a:cubicBezTo>
                    <a:cubicBezTo>
                      <a:pt x="254" y="75"/>
                      <a:pt x="260" y="80"/>
                      <a:pt x="264" y="84"/>
                    </a:cubicBezTo>
                    <a:cubicBezTo>
                      <a:pt x="267" y="87"/>
                      <a:pt x="271" y="90"/>
                      <a:pt x="274" y="94"/>
                    </a:cubicBezTo>
                    <a:cubicBezTo>
                      <a:pt x="282" y="102"/>
                      <a:pt x="289" y="110"/>
                      <a:pt x="296" y="119"/>
                    </a:cubicBezTo>
                    <a:cubicBezTo>
                      <a:pt x="301" y="125"/>
                      <a:pt x="305" y="131"/>
                      <a:pt x="309" y="138"/>
                    </a:cubicBezTo>
                    <a:cubicBezTo>
                      <a:pt x="314" y="144"/>
                      <a:pt x="317" y="151"/>
                      <a:pt x="321" y="157"/>
                    </a:cubicBezTo>
                    <a:cubicBezTo>
                      <a:pt x="328" y="170"/>
                      <a:pt x="336" y="183"/>
                      <a:pt x="340" y="196"/>
                    </a:cubicBezTo>
                    <a:cubicBezTo>
                      <a:pt x="347" y="217"/>
                      <a:pt x="349" y="239"/>
                      <a:pt x="350" y="259"/>
                    </a:cubicBezTo>
                    <a:cubicBezTo>
                      <a:pt x="350" y="268"/>
                      <a:pt x="346" y="275"/>
                      <a:pt x="339" y="276"/>
                    </a:cubicBezTo>
                    <a:cubicBezTo>
                      <a:pt x="339" y="276"/>
                      <a:pt x="337" y="276"/>
                      <a:pt x="337" y="278"/>
                    </a:cubicBezTo>
                    <a:cubicBezTo>
                      <a:pt x="333" y="281"/>
                      <a:pt x="328" y="281"/>
                      <a:pt x="324" y="281"/>
                    </a:cubicBezTo>
                    <a:lnTo>
                      <a:pt x="322" y="281"/>
                    </a:lnTo>
                    <a:cubicBezTo>
                      <a:pt x="314" y="281"/>
                      <a:pt x="306" y="281"/>
                      <a:pt x="298" y="279"/>
                    </a:cubicBezTo>
                    <a:cubicBezTo>
                      <a:pt x="289" y="278"/>
                      <a:pt x="280" y="276"/>
                      <a:pt x="271" y="275"/>
                    </a:cubicBezTo>
                    <a:cubicBezTo>
                      <a:pt x="253" y="271"/>
                      <a:pt x="234" y="266"/>
                      <a:pt x="215" y="260"/>
                    </a:cubicBezTo>
                    <a:cubicBezTo>
                      <a:pt x="197" y="255"/>
                      <a:pt x="181" y="244"/>
                      <a:pt x="165" y="234"/>
                    </a:cubicBezTo>
                    <a:cubicBezTo>
                      <a:pt x="148" y="223"/>
                      <a:pt x="132" y="211"/>
                      <a:pt x="116" y="198"/>
                    </a:cubicBezTo>
                    <a:cubicBezTo>
                      <a:pt x="101" y="186"/>
                      <a:pt x="86" y="174"/>
                      <a:pt x="73" y="160"/>
                    </a:cubicBezTo>
                    <a:cubicBezTo>
                      <a:pt x="66" y="153"/>
                      <a:pt x="60" y="145"/>
                      <a:pt x="54" y="139"/>
                    </a:cubicBezTo>
                    <a:cubicBezTo>
                      <a:pt x="47" y="131"/>
                      <a:pt x="40" y="122"/>
                      <a:pt x="34" y="113"/>
                    </a:cubicBezTo>
                    <a:cubicBezTo>
                      <a:pt x="28" y="106"/>
                      <a:pt x="23" y="99"/>
                      <a:pt x="19" y="91"/>
                    </a:cubicBezTo>
                    <a:cubicBezTo>
                      <a:pt x="14" y="84"/>
                      <a:pt x="11" y="78"/>
                      <a:pt x="8" y="71"/>
                    </a:cubicBezTo>
                    <a:cubicBezTo>
                      <a:pt x="5" y="65"/>
                      <a:pt x="3" y="61"/>
                      <a:pt x="2" y="55"/>
                    </a:cubicBezTo>
                    <a:cubicBezTo>
                      <a:pt x="1" y="48"/>
                      <a:pt x="-1" y="40"/>
                      <a:pt x="1" y="32"/>
                    </a:cubicBezTo>
                    <a:cubicBezTo>
                      <a:pt x="1" y="24"/>
                      <a:pt x="3" y="19"/>
                      <a:pt x="8" y="14"/>
                    </a:cubicBezTo>
                    <a:cubicBezTo>
                      <a:pt x="8" y="14"/>
                      <a:pt x="8" y="13"/>
                      <a:pt x="9" y="13"/>
                    </a:cubicBezTo>
                    <a:cubicBezTo>
                      <a:pt x="9" y="5"/>
                      <a:pt x="15" y="3"/>
                      <a:pt x="21" y="1"/>
                    </a:cubicBezTo>
                    <a:moveTo>
                      <a:pt x="28" y="38"/>
                    </a:moveTo>
                    <a:cubicBezTo>
                      <a:pt x="30" y="38"/>
                      <a:pt x="30" y="36"/>
                      <a:pt x="31" y="36"/>
                    </a:cubicBezTo>
                    <a:cubicBezTo>
                      <a:pt x="30" y="36"/>
                      <a:pt x="28" y="38"/>
                      <a:pt x="28" y="38"/>
                    </a:cubicBezTo>
                    <a:moveTo>
                      <a:pt x="34" y="36"/>
                    </a:moveTo>
                    <a:cubicBezTo>
                      <a:pt x="34" y="38"/>
                      <a:pt x="34" y="39"/>
                      <a:pt x="34" y="40"/>
                    </a:cubicBezTo>
                    <a:cubicBezTo>
                      <a:pt x="35" y="45"/>
                      <a:pt x="35" y="48"/>
                      <a:pt x="38" y="52"/>
                    </a:cubicBezTo>
                    <a:cubicBezTo>
                      <a:pt x="44" y="62"/>
                      <a:pt x="50" y="72"/>
                      <a:pt x="56" y="81"/>
                    </a:cubicBezTo>
                    <a:cubicBezTo>
                      <a:pt x="62" y="90"/>
                      <a:pt x="68" y="97"/>
                      <a:pt x="73" y="106"/>
                    </a:cubicBezTo>
                    <a:cubicBezTo>
                      <a:pt x="86" y="122"/>
                      <a:pt x="101" y="137"/>
                      <a:pt x="117" y="151"/>
                    </a:cubicBezTo>
                    <a:cubicBezTo>
                      <a:pt x="135" y="166"/>
                      <a:pt x="152" y="180"/>
                      <a:pt x="170" y="193"/>
                    </a:cubicBezTo>
                    <a:cubicBezTo>
                      <a:pt x="188" y="207"/>
                      <a:pt x="209" y="218"/>
                      <a:pt x="231" y="227"/>
                    </a:cubicBezTo>
                    <a:cubicBezTo>
                      <a:pt x="244" y="231"/>
                      <a:pt x="257" y="234"/>
                      <a:pt x="270" y="237"/>
                    </a:cubicBezTo>
                    <a:cubicBezTo>
                      <a:pt x="283" y="240"/>
                      <a:pt x="296" y="243"/>
                      <a:pt x="311" y="244"/>
                    </a:cubicBezTo>
                    <a:lnTo>
                      <a:pt x="312" y="244"/>
                    </a:lnTo>
                    <a:cubicBezTo>
                      <a:pt x="312" y="239"/>
                      <a:pt x="311" y="233"/>
                      <a:pt x="311" y="228"/>
                    </a:cubicBezTo>
                    <a:cubicBezTo>
                      <a:pt x="308" y="217"/>
                      <a:pt x="305" y="207"/>
                      <a:pt x="301" y="196"/>
                    </a:cubicBezTo>
                    <a:cubicBezTo>
                      <a:pt x="295" y="183"/>
                      <a:pt x="288" y="172"/>
                      <a:pt x="280" y="158"/>
                    </a:cubicBezTo>
                    <a:cubicBezTo>
                      <a:pt x="274" y="150"/>
                      <a:pt x="267" y="141"/>
                      <a:pt x="260" y="132"/>
                    </a:cubicBezTo>
                    <a:cubicBezTo>
                      <a:pt x="248" y="121"/>
                      <a:pt x="237" y="109"/>
                      <a:pt x="223" y="99"/>
                    </a:cubicBezTo>
                    <a:cubicBezTo>
                      <a:pt x="212" y="91"/>
                      <a:pt x="199" y="84"/>
                      <a:pt x="186" y="77"/>
                    </a:cubicBezTo>
                    <a:cubicBezTo>
                      <a:pt x="178" y="74"/>
                      <a:pt x="172" y="71"/>
                      <a:pt x="165" y="67"/>
                    </a:cubicBezTo>
                    <a:cubicBezTo>
                      <a:pt x="161" y="64"/>
                      <a:pt x="155" y="62"/>
                      <a:pt x="151" y="61"/>
                    </a:cubicBezTo>
                    <a:cubicBezTo>
                      <a:pt x="132" y="55"/>
                      <a:pt x="113" y="51"/>
                      <a:pt x="94" y="46"/>
                    </a:cubicBezTo>
                    <a:cubicBezTo>
                      <a:pt x="85" y="45"/>
                      <a:pt x="75" y="43"/>
                      <a:pt x="66" y="40"/>
                    </a:cubicBezTo>
                    <a:cubicBezTo>
                      <a:pt x="57" y="39"/>
                      <a:pt x="49" y="38"/>
                      <a:pt x="38" y="36"/>
                    </a:cubicBezTo>
                    <a:cubicBezTo>
                      <a:pt x="37" y="36"/>
                      <a:pt x="35" y="36"/>
                      <a:pt x="3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2" name="Google Shape;8192;p28"/>
              <p:cNvSpPr/>
              <p:nvPr/>
            </p:nvSpPr>
            <p:spPr>
              <a:xfrm>
                <a:off x="8338615" y="3969485"/>
                <a:ext cx="900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0" extrusionOk="0">
                    <a:moveTo>
                      <a:pt x="129" y="6"/>
                    </a:moveTo>
                    <a:cubicBezTo>
                      <a:pt x="134" y="1"/>
                      <a:pt x="140" y="1"/>
                      <a:pt x="146" y="0"/>
                    </a:cubicBezTo>
                    <a:cubicBezTo>
                      <a:pt x="153" y="0"/>
                      <a:pt x="160" y="1"/>
                      <a:pt x="167" y="4"/>
                    </a:cubicBezTo>
                    <a:cubicBezTo>
                      <a:pt x="170" y="6"/>
                      <a:pt x="173" y="9"/>
                      <a:pt x="178" y="10"/>
                    </a:cubicBezTo>
                    <a:cubicBezTo>
                      <a:pt x="180" y="11"/>
                      <a:pt x="183" y="14"/>
                      <a:pt x="185" y="17"/>
                    </a:cubicBezTo>
                    <a:cubicBezTo>
                      <a:pt x="191" y="23"/>
                      <a:pt x="196" y="29"/>
                      <a:pt x="201" y="36"/>
                    </a:cubicBezTo>
                    <a:cubicBezTo>
                      <a:pt x="213" y="54"/>
                      <a:pt x="221" y="73"/>
                      <a:pt x="230" y="93"/>
                    </a:cubicBezTo>
                    <a:cubicBezTo>
                      <a:pt x="237" y="112"/>
                      <a:pt x="242" y="131"/>
                      <a:pt x="245" y="151"/>
                    </a:cubicBezTo>
                    <a:cubicBezTo>
                      <a:pt x="250" y="189"/>
                      <a:pt x="252" y="229"/>
                      <a:pt x="247" y="266"/>
                    </a:cubicBezTo>
                    <a:cubicBezTo>
                      <a:pt x="246" y="284"/>
                      <a:pt x="242" y="301"/>
                      <a:pt x="236" y="317"/>
                    </a:cubicBezTo>
                    <a:cubicBezTo>
                      <a:pt x="233" y="328"/>
                      <a:pt x="229" y="338"/>
                      <a:pt x="224" y="348"/>
                    </a:cubicBezTo>
                    <a:cubicBezTo>
                      <a:pt x="220" y="357"/>
                      <a:pt x="215" y="365"/>
                      <a:pt x="211" y="373"/>
                    </a:cubicBezTo>
                    <a:cubicBezTo>
                      <a:pt x="201" y="390"/>
                      <a:pt x="189" y="405"/>
                      <a:pt x="176" y="421"/>
                    </a:cubicBezTo>
                    <a:cubicBezTo>
                      <a:pt x="164" y="435"/>
                      <a:pt x="151" y="448"/>
                      <a:pt x="137" y="460"/>
                    </a:cubicBezTo>
                    <a:cubicBezTo>
                      <a:pt x="129" y="466"/>
                      <a:pt x="122" y="470"/>
                      <a:pt x="115" y="475"/>
                    </a:cubicBezTo>
                    <a:cubicBezTo>
                      <a:pt x="112" y="476"/>
                      <a:pt x="111" y="476"/>
                      <a:pt x="108" y="478"/>
                    </a:cubicBezTo>
                    <a:cubicBezTo>
                      <a:pt x="106" y="478"/>
                      <a:pt x="103" y="479"/>
                      <a:pt x="102" y="479"/>
                    </a:cubicBezTo>
                    <a:cubicBezTo>
                      <a:pt x="93" y="482"/>
                      <a:pt x="81" y="476"/>
                      <a:pt x="78" y="467"/>
                    </a:cubicBezTo>
                    <a:cubicBezTo>
                      <a:pt x="76" y="457"/>
                      <a:pt x="81" y="448"/>
                      <a:pt x="90" y="444"/>
                    </a:cubicBezTo>
                    <a:cubicBezTo>
                      <a:pt x="92" y="444"/>
                      <a:pt x="93" y="443"/>
                      <a:pt x="96" y="443"/>
                    </a:cubicBezTo>
                    <a:cubicBezTo>
                      <a:pt x="97" y="443"/>
                      <a:pt x="99" y="441"/>
                      <a:pt x="102" y="441"/>
                    </a:cubicBezTo>
                    <a:cubicBezTo>
                      <a:pt x="108" y="438"/>
                      <a:pt x="112" y="434"/>
                      <a:pt x="118" y="431"/>
                    </a:cubicBezTo>
                    <a:cubicBezTo>
                      <a:pt x="140" y="412"/>
                      <a:pt x="157" y="390"/>
                      <a:pt x="173" y="367"/>
                    </a:cubicBezTo>
                    <a:cubicBezTo>
                      <a:pt x="179" y="360"/>
                      <a:pt x="183" y="351"/>
                      <a:pt x="188" y="342"/>
                    </a:cubicBezTo>
                    <a:cubicBezTo>
                      <a:pt x="192" y="333"/>
                      <a:pt x="196" y="325"/>
                      <a:pt x="199" y="314"/>
                    </a:cubicBezTo>
                    <a:cubicBezTo>
                      <a:pt x="204" y="303"/>
                      <a:pt x="207" y="291"/>
                      <a:pt x="210" y="279"/>
                    </a:cubicBezTo>
                    <a:cubicBezTo>
                      <a:pt x="213" y="268"/>
                      <a:pt x="214" y="256"/>
                      <a:pt x="214" y="245"/>
                    </a:cubicBezTo>
                    <a:cubicBezTo>
                      <a:pt x="214" y="236"/>
                      <a:pt x="215" y="227"/>
                      <a:pt x="214" y="218"/>
                    </a:cubicBezTo>
                    <a:cubicBezTo>
                      <a:pt x="214" y="210"/>
                      <a:pt x="214" y="199"/>
                      <a:pt x="213" y="191"/>
                    </a:cubicBezTo>
                    <a:cubicBezTo>
                      <a:pt x="211" y="173"/>
                      <a:pt x="210" y="157"/>
                      <a:pt x="205" y="140"/>
                    </a:cubicBezTo>
                    <a:cubicBezTo>
                      <a:pt x="202" y="129"/>
                      <a:pt x="201" y="119"/>
                      <a:pt x="196" y="109"/>
                    </a:cubicBezTo>
                    <a:cubicBezTo>
                      <a:pt x="194" y="100"/>
                      <a:pt x="189" y="90"/>
                      <a:pt x="185" y="81"/>
                    </a:cubicBezTo>
                    <a:cubicBezTo>
                      <a:pt x="179" y="70"/>
                      <a:pt x="173" y="60"/>
                      <a:pt x="166" y="49"/>
                    </a:cubicBezTo>
                    <a:cubicBezTo>
                      <a:pt x="162" y="45"/>
                      <a:pt x="157" y="41"/>
                      <a:pt x="151" y="36"/>
                    </a:cubicBezTo>
                    <a:lnTo>
                      <a:pt x="150" y="36"/>
                    </a:lnTo>
                    <a:lnTo>
                      <a:pt x="148" y="36"/>
                    </a:lnTo>
                    <a:lnTo>
                      <a:pt x="148" y="36"/>
                    </a:lnTo>
                    <a:cubicBezTo>
                      <a:pt x="147" y="38"/>
                      <a:pt x="146" y="39"/>
                      <a:pt x="144" y="41"/>
                    </a:cubicBezTo>
                    <a:cubicBezTo>
                      <a:pt x="140" y="46"/>
                      <a:pt x="137" y="52"/>
                      <a:pt x="134" y="58"/>
                    </a:cubicBezTo>
                    <a:cubicBezTo>
                      <a:pt x="129" y="65"/>
                      <a:pt x="125" y="73"/>
                      <a:pt x="122" y="80"/>
                    </a:cubicBezTo>
                    <a:cubicBezTo>
                      <a:pt x="113" y="94"/>
                      <a:pt x="105" y="108"/>
                      <a:pt x="96" y="121"/>
                    </a:cubicBezTo>
                    <a:cubicBezTo>
                      <a:pt x="92" y="128"/>
                      <a:pt x="87" y="134"/>
                      <a:pt x="84" y="141"/>
                    </a:cubicBezTo>
                    <a:cubicBezTo>
                      <a:pt x="80" y="148"/>
                      <a:pt x="77" y="157"/>
                      <a:pt x="74" y="164"/>
                    </a:cubicBezTo>
                    <a:cubicBezTo>
                      <a:pt x="71" y="172"/>
                      <a:pt x="67" y="179"/>
                      <a:pt x="64" y="186"/>
                    </a:cubicBezTo>
                    <a:cubicBezTo>
                      <a:pt x="61" y="194"/>
                      <a:pt x="58" y="201"/>
                      <a:pt x="55" y="208"/>
                    </a:cubicBezTo>
                    <a:cubicBezTo>
                      <a:pt x="52" y="217"/>
                      <a:pt x="49" y="226"/>
                      <a:pt x="48" y="233"/>
                    </a:cubicBezTo>
                    <a:cubicBezTo>
                      <a:pt x="45" y="242"/>
                      <a:pt x="44" y="250"/>
                      <a:pt x="42" y="259"/>
                    </a:cubicBezTo>
                    <a:cubicBezTo>
                      <a:pt x="39" y="277"/>
                      <a:pt x="38" y="293"/>
                      <a:pt x="38" y="310"/>
                    </a:cubicBezTo>
                    <a:cubicBezTo>
                      <a:pt x="36" y="325"/>
                      <a:pt x="36" y="339"/>
                      <a:pt x="38" y="352"/>
                    </a:cubicBezTo>
                    <a:cubicBezTo>
                      <a:pt x="39" y="361"/>
                      <a:pt x="39" y="368"/>
                      <a:pt x="41" y="377"/>
                    </a:cubicBezTo>
                    <a:cubicBezTo>
                      <a:pt x="42" y="384"/>
                      <a:pt x="42" y="390"/>
                      <a:pt x="44" y="398"/>
                    </a:cubicBezTo>
                    <a:cubicBezTo>
                      <a:pt x="45" y="403"/>
                      <a:pt x="46" y="411"/>
                      <a:pt x="48" y="416"/>
                    </a:cubicBezTo>
                    <a:cubicBezTo>
                      <a:pt x="49" y="421"/>
                      <a:pt x="49" y="425"/>
                      <a:pt x="46" y="431"/>
                    </a:cubicBezTo>
                    <a:cubicBezTo>
                      <a:pt x="45" y="435"/>
                      <a:pt x="41" y="438"/>
                      <a:pt x="36" y="440"/>
                    </a:cubicBezTo>
                    <a:cubicBezTo>
                      <a:pt x="32" y="441"/>
                      <a:pt x="26" y="441"/>
                      <a:pt x="22" y="438"/>
                    </a:cubicBezTo>
                    <a:cubicBezTo>
                      <a:pt x="17" y="437"/>
                      <a:pt x="13" y="432"/>
                      <a:pt x="13" y="428"/>
                    </a:cubicBezTo>
                    <a:cubicBezTo>
                      <a:pt x="9" y="406"/>
                      <a:pt x="4" y="384"/>
                      <a:pt x="1" y="363"/>
                    </a:cubicBezTo>
                    <a:cubicBezTo>
                      <a:pt x="0" y="342"/>
                      <a:pt x="0" y="322"/>
                      <a:pt x="1" y="300"/>
                    </a:cubicBezTo>
                    <a:cubicBezTo>
                      <a:pt x="3" y="281"/>
                      <a:pt x="4" y="262"/>
                      <a:pt x="7" y="243"/>
                    </a:cubicBezTo>
                    <a:cubicBezTo>
                      <a:pt x="9" y="234"/>
                      <a:pt x="11" y="226"/>
                      <a:pt x="14" y="217"/>
                    </a:cubicBezTo>
                    <a:cubicBezTo>
                      <a:pt x="17" y="207"/>
                      <a:pt x="20" y="196"/>
                      <a:pt x="25" y="186"/>
                    </a:cubicBezTo>
                    <a:cubicBezTo>
                      <a:pt x="27" y="178"/>
                      <a:pt x="32" y="169"/>
                      <a:pt x="36" y="160"/>
                    </a:cubicBezTo>
                    <a:cubicBezTo>
                      <a:pt x="41" y="151"/>
                      <a:pt x="45" y="143"/>
                      <a:pt x="48" y="134"/>
                    </a:cubicBezTo>
                    <a:cubicBezTo>
                      <a:pt x="55" y="118"/>
                      <a:pt x="65" y="102"/>
                      <a:pt x="76" y="86"/>
                    </a:cubicBezTo>
                    <a:cubicBezTo>
                      <a:pt x="80" y="78"/>
                      <a:pt x="85" y="71"/>
                      <a:pt x="90" y="62"/>
                    </a:cubicBezTo>
                    <a:cubicBezTo>
                      <a:pt x="94" y="54"/>
                      <a:pt x="100" y="46"/>
                      <a:pt x="105" y="36"/>
                    </a:cubicBezTo>
                    <a:cubicBezTo>
                      <a:pt x="106" y="33"/>
                      <a:pt x="109" y="29"/>
                      <a:pt x="111" y="26"/>
                    </a:cubicBezTo>
                    <a:cubicBezTo>
                      <a:pt x="112" y="23"/>
                      <a:pt x="115" y="20"/>
                      <a:pt x="116" y="17"/>
                    </a:cubicBezTo>
                    <a:cubicBezTo>
                      <a:pt x="116" y="16"/>
                      <a:pt x="118" y="16"/>
                      <a:pt x="118" y="14"/>
                    </a:cubicBezTo>
                    <a:cubicBezTo>
                      <a:pt x="122" y="11"/>
                      <a:pt x="125" y="9"/>
                      <a:pt x="129" y="6"/>
                    </a:cubicBezTo>
                    <a:moveTo>
                      <a:pt x="147" y="36"/>
                    </a:moveTo>
                    <a:lnTo>
                      <a:pt x="147" y="36"/>
                    </a:lnTo>
                    <a:moveTo>
                      <a:pt x="148" y="36"/>
                    </a:moveTo>
                    <a:lnTo>
                      <a:pt x="148" y="36"/>
                    </a:lnTo>
                    <a:moveTo>
                      <a:pt x="150" y="36"/>
                    </a:moveTo>
                    <a:lnTo>
                      <a:pt x="150" y="36"/>
                    </a:lnTo>
                    <a:moveTo>
                      <a:pt x="36" y="312"/>
                    </a:moveTo>
                    <a:cubicBezTo>
                      <a:pt x="36" y="313"/>
                      <a:pt x="36" y="313"/>
                      <a:pt x="36" y="314"/>
                    </a:cubicBezTo>
                    <a:cubicBezTo>
                      <a:pt x="36" y="313"/>
                      <a:pt x="36" y="313"/>
                      <a:pt x="36" y="312"/>
                    </a:cubicBezTo>
                    <a:moveTo>
                      <a:pt x="213" y="240"/>
                    </a:moveTo>
                    <a:cubicBezTo>
                      <a:pt x="213" y="242"/>
                      <a:pt x="213" y="242"/>
                      <a:pt x="213" y="243"/>
                    </a:cubicBezTo>
                    <a:cubicBezTo>
                      <a:pt x="213" y="242"/>
                      <a:pt x="213" y="240"/>
                      <a:pt x="213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3" name="Google Shape;8193;p28"/>
              <p:cNvSpPr/>
              <p:nvPr/>
            </p:nvSpPr>
            <p:spPr>
              <a:xfrm>
                <a:off x="8183455" y="3999005"/>
                <a:ext cx="165960" cy="11304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4" extrusionOk="0">
                    <a:moveTo>
                      <a:pt x="10" y="5"/>
                    </a:moveTo>
                    <a:cubicBezTo>
                      <a:pt x="13" y="4"/>
                      <a:pt x="16" y="2"/>
                      <a:pt x="20" y="1"/>
                    </a:cubicBezTo>
                    <a:cubicBezTo>
                      <a:pt x="26" y="-1"/>
                      <a:pt x="32" y="-1"/>
                      <a:pt x="37" y="1"/>
                    </a:cubicBezTo>
                    <a:cubicBezTo>
                      <a:pt x="46" y="2"/>
                      <a:pt x="55" y="4"/>
                      <a:pt x="64" y="7"/>
                    </a:cubicBezTo>
                    <a:cubicBezTo>
                      <a:pt x="83" y="11"/>
                      <a:pt x="100" y="16"/>
                      <a:pt x="119" y="20"/>
                    </a:cubicBezTo>
                    <a:cubicBezTo>
                      <a:pt x="138" y="25"/>
                      <a:pt x="155" y="28"/>
                      <a:pt x="174" y="34"/>
                    </a:cubicBezTo>
                    <a:cubicBezTo>
                      <a:pt x="193" y="40"/>
                      <a:pt x="212" y="47"/>
                      <a:pt x="231" y="55"/>
                    </a:cubicBezTo>
                    <a:cubicBezTo>
                      <a:pt x="249" y="62"/>
                      <a:pt x="266" y="69"/>
                      <a:pt x="284" y="77"/>
                    </a:cubicBezTo>
                    <a:cubicBezTo>
                      <a:pt x="301" y="85"/>
                      <a:pt x="319" y="93"/>
                      <a:pt x="335" y="103"/>
                    </a:cubicBezTo>
                    <a:cubicBezTo>
                      <a:pt x="345" y="109"/>
                      <a:pt x="357" y="114"/>
                      <a:pt x="367" y="122"/>
                    </a:cubicBezTo>
                    <a:cubicBezTo>
                      <a:pt x="378" y="129"/>
                      <a:pt x="389" y="138"/>
                      <a:pt x="399" y="147"/>
                    </a:cubicBezTo>
                    <a:cubicBezTo>
                      <a:pt x="418" y="164"/>
                      <a:pt x="437" y="181"/>
                      <a:pt x="456" y="200"/>
                    </a:cubicBezTo>
                    <a:cubicBezTo>
                      <a:pt x="463" y="208"/>
                      <a:pt x="464" y="218"/>
                      <a:pt x="457" y="227"/>
                    </a:cubicBezTo>
                    <a:cubicBezTo>
                      <a:pt x="451" y="234"/>
                      <a:pt x="438" y="235"/>
                      <a:pt x="431" y="228"/>
                    </a:cubicBezTo>
                    <a:cubicBezTo>
                      <a:pt x="405" y="203"/>
                      <a:pt x="380" y="177"/>
                      <a:pt x="351" y="155"/>
                    </a:cubicBezTo>
                    <a:cubicBezTo>
                      <a:pt x="324" y="139"/>
                      <a:pt x="298" y="125"/>
                      <a:pt x="271" y="113"/>
                    </a:cubicBezTo>
                    <a:cubicBezTo>
                      <a:pt x="256" y="107"/>
                      <a:pt x="243" y="100"/>
                      <a:pt x="228" y="94"/>
                    </a:cubicBezTo>
                    <a:cubicBezTo>
                      <a:pt x="215" y="88"/>
                      <a:pt x="201" y="84"/>
                      <a:pt x="186" y="78"/>
                    </a:cubicBezTo>
                    <a:cubicBezTo>
                      <a:pt x="160" y="69"/>
                      <a:pt x="134" y="63"/>
                      <a:pt x="107" y="56"/>
                    </a:cubicBezTo>
                    <a:cubicBezTo>
                      <a:pt x="94" y="53"/>
                      <a:pt x="80" y="50"/>
                      <a:pt x="67" y="47"/>
                    </a:cubicBezTo>
                    <a:cubicBezTo>
                      <a:pt x="61" y="46"/>
                      <a:pt x="53" y="45"/>
                      <a:pt x="48" y="43"/>
                    </a:cubicBezTo>
                    <a:cubicBezTo>
                      <a:pt x="45" y="43"/>
                      <a:pt x="43" y="42"/>
                      <a:pt x="40" y="42"/>
                    </a:cubicBezTo>
                    <a:lnTo>
                      <a:pt x="40" y="42"/>
                    </a:lnTo>
                    <a:cubicBezTo>
                      <a:pt x="52" y="65"/>
                      <a:pt x="70" y="85"/>
                      <a:pt x="86" y="107"/>
                    </a:cubicBezTo>
                    <a:cubicBezTo>
                      <a:pt x="93" y="117"/>
                      <a:pt x="102" y="129"/>
                      <a:pt x="109" y="139"/>
                    </a:cubicBezTo>
                    <a:cubicBezTo>
                      <a:pt x="116" y="148"/>
                      <a:pt x="123" y="158"/>
                      <a:pt x="131" y="167"/>
                    </a:cubicBezTo>
                    <a:cubicBezTo>
                      <a:pt x="139" y="177"/>
                      <a:pt x="146" y="187"/>
                      <a:pt x="155" y="195"/>
                    </a:cubicBezTo>
                    <a:cubicBezTo>
                      <a:pt x="163" y="204"/>
                      <a:pt x="173" y="212"/>
                      <a:pt x="182" y="221"/>
                    </a:cubicBezTo>
                    <a:cubicBezTo>
                      <a:pt x="199" y="237"/>
                      <a:pt x="218" y="251"/>
                      <a:pt x="237" y="266"/>
                    </a:cubicBezTo>
                    <a:cubicBezTo>
                      <a:pt x="244" y="272"/>
                      <a:pt x="253" y="276"/>
                      <a:pt x="262" y="279"/>
                    </a:cubicBezTo>
                    <a:cubicBezTo>
                      <a:pt x="266" y="281"/>
                      <a:pt x="269" y="285"/>
                      <a:pt x="271" y="289"/>
                    </a:cubicBezTo>
                    <a:cubicBezTo>
                      <a:pt x="272" y="294"/>
                      <a:pt x="272" y="299"/>
                      <a:pt x="269" y="304"/>
                    </a:cubicBezTo>
                    <a:cubicBezTo>
                      <a:pt x="268" y="308"/>
                      <a:pt x="263" y="311"/>
                      <a:pt x="259" y="313"/>
                    </a:cubicBezTo>
                    <a:cubicBezTo>
                      <a:pt x="255" y="314"/>
                      <a:pt x="250" y="314"/>
                      <a:pt x="244" y="311"/>
                    </a:cubicBezTo>
                    <a:cubicBezTo>
                      <a:pt x="237" y="308"/>
                      <a:pt x="228" y="304"/>
                      <a:pt x="222" y="299"/>
                    </a:cubicBezTo>
                    <a:cubicBezTo>
                      <a:pt x="214" y="294"/>
                      <a:pt x="205" y="288"/>
                      <a:pt x="196" y="282"/>
                    </a:cubicBezTo>
                    <a:cubicBezTo>
                      <a:pt x="182" y="270"/>
                      <a:pt x="167" y="259"/>
                      <a:pt x="154" y="247"/>
                    </a:cubicBezTo>
                    <a:cubicBezTo>
                      <a:pt x="139" y="234"/>
                      <a:pt x="128" y="221"/>
                      <a:pt x="115" y="206"/>
                    </a:cubicBezTo>
                    <a:cubicBezTo>
                      <a:pt x="102" y="192"/>
                      <a:pt x="88" y="176"/>
                      <a:pt x="77" y="160"/>
                    </a:cubicBezTo>
                    <a:cubicBezTo>
                      <a:pt x="65" y="144"/>
                      <a:pt x="55" y="129"/>
                      <a:pt x="43" y="113"/>
                    </a:cubicBezTo>
                    <a:cubicBezTo>
                      <a:pt x="29" y="94"/>
                      <a:pt x="14" y="77"/>
                      <a:pt x="5" y="55"/>
                    </a:cubicBezTo>
                    <a:cubicBezTo>
                      <a:pt x="2" y="49"/>
                      <a:pt x="1" y="43"/>
                      <a:pt x="0" y="36"/>
                    </a:cubicBezTo>
                    <a:cubicBezTo>
                      <a:pt x="0" y="33"/>
                      <a:pt x="0" y="29"/>
                      <a:pt x="0" y="26"/>
                    </a:cubicBezTo>
                    <a:cubicBezTo>
                      <a:pt x="0" y="24"/>
                      <a:pt x="1" y="20"/>
                      <a:pt x="2" y="17"/>
                    </a:cubicBezTo>
                    <a:cubicBezTo>
                      <a:pt x="2" y="15"/>
                      <a:pt x="4" y="14"/>
                      <a:pt x="5" y="12"/>
                    </a:cubicBezTo>
                    <a:cubicBezTo>
                      <a:pt x="5" y="8"/>
                      <a:pt x="8" y="7"/>
                      <a:pt x="10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4" name="Google Shape;8194;p28"/>
              <p:cNvSpPr/>
              <p:nvPr/>
            </p:nvSpPr>
            <p:spPr>
              <a:xfrm>
                <a:off x="8301895" y="3904325"/>
                <a:ext cx="7740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01" extrusionOk="0">
                    <a:moveTo>
                      <a:pt x="64" y="21"/>
                    </a:moveTo>
                    <a:cubicBezTo>
                      <a:pt x="68" y="16"/>
                      <a:pt x="74" y="12"/>
                      <a:pt x="79" y="7"/>
                    </a:cubicBezTo>
                    <a:cubicBezTo>
                      <a:pt x="84" y="3"/>
                      <a:pt x="92" y="0"/>
                      <a:pt x="97" y="0"/>
                    </a:cubicBezTo>
                    <a:cubicBezTo>
                      <a:pt x="100" y="0"/>
                      <a:pt x="103" y="0"/>
                      <a:pt x="106" y="0"/>
                    </a:cubicBezTo>
                    <a:cubicBezTo>
                      <a:pt x="109" y="0"/>
                      <a:pt x="112" y="2"/>
                      <a:pt x="115" y="3"/>
                    </a:cubicBezTo>
                    <a:cubicBezTo>
                      <a:pt x="116" y="3"/>
                      <a:pt x="116" y="4"/>
                      <a:pt x="118" y="4"/>
                    </a:cubicBezTo>
                    <a:cubicBezTo>
                      <a:pt x="121" y="6"/>
                      <a:pt x="122" y="7"/>
                      <a:pt x="124" y="9"/>
                    </a:cubicBezTo>
                    <a:cubicBezTo>
                      <a:pt x="125" y="10"/>
                      <a:pt x="127" y="14"/>
                      <a:pt x="129" y="15"/>
                    </a:cubicBezTo>
                    <a:cubicBezTo>
                      <a:pt x="131" y="19"/>
                      <a:pt x="134" y="22"/>
                      <a:pt x="137" y="25"/>
                    </a:cubicBezTo>
                    <a:cubicBezTo>
                      <a:pt x="141" y="32"/>
                      <a:pt x="146" y="41"/>
                      <a:pt x="150" y="48"/>
                    </a:cubicBezTo>
                    <a:cubicBezTo>
                      <a:pt x="159" y="64"/>
                      <a:pt x="167" y="80"/>
                      <a:pt x="175" y="96"/>
                    </a:cubicBezTo>
                    <a:cubicBezTo>
                      <a:pt x="182" y="112"/>
                      <a:pt x="188" y="128"/>
                      <a:pt x="194" y="144"/>
                    </a:cubicBezTo>
                    <a:cubicBezTo>
                      <a:pt x="199" y="162"/>
                      <a:pt x="204" y="181"/>
                      <a:pt x="208" y="198"/>
                    </a:cubicBezTo>
                    <a:cubicBezTo>
                      <a:pt x="213" y="219"/>
                      <a:pt x="214" y="238"/>
                      <a:pt x="215" y="258"/>
                    </a:cubicBezTo>
                    <a:cubicBezTo>
                      <a:pt x="217" y="268"/>
                      <a:pt x="208" y="277"/>
                      <a:pt x="198" y="277"/>
                    </a:cubicBezTo>
                    <a:cubicBezTo>
                      <a:pt x="188" y="277"/>
                      <a:pt x="179" y="270"/>
                      <a:pt x="179" y="259"/>
                    </a:cubicBezTo>
                    <a:cubicBezTo>
                      <a:pt x="178" y="249"/>
                      <a:pt x="178" y="241"/>
                      <a:pt x="176" y="230"/>
                    </a:cubicBezTo>
                    <a:cubicBezTo>
                      <a:pt x="175" y="223"/>
                      <a:pt x="175" y="216"/>
                      <a:pt x="173" y="208"/>
                    </a:cubicBezTo>
                    <a:cubicBezTo>
                      <a:pt x="170" y="198"/>
                      <a:pt x="169" y="188"/>
                      <a:pt x="166" y="179"/>
                    </a:cubicBezTo>
                    <a:cubicBezTo>
                      <a:pt x="163" y="169"/>
                      <a:pt x="160" y="160"/>
                      <a:pt x="157" y="150"/>
                    </a:cubicBezTo>
                    <a:cubicBezTo>
                      <a:pt x="151" y="133"/>
                      <a:pt x="144" y="115"/>
                      <a:pt x="137" y="99"/>
                    </a:cubicBezTo>
                    <a:cubicBezTo>
                      <a:pt x="131" y="88"/>
                      <a:pt x="125" y="76"/>
                      <a:pt x="118" y="64"/>
                    </a:cubicBezTo>
                    <a:cubicBezTo>
                      <a:pt x="112" y="54"/>
                      <a:pt x="106" y="44"/>
                      <a:pt x="99" y="34"/>
                    </a:cubicBezTo>
                    <a:cubicBezTo>
                      <a:pt x="97" y="35"/>
                      <a:pt x="95" y="37"/>
                      <a:pt x="93" y="38"/>
                    </a:cubicBezTo>
                    <a:cubicBezTo>
                      <a:pt x="89" y="42"/>
                      <a:pt x="84" y="47"/>
                      <a:pt x="81" y="51"/>
                    </a:cubicBezTo>
                    <a:cubicBezTo>
                      <a:pt x="77" y="58"/>
                      <a:pt x="73" y="64"/>
                      <a:pt x="70" y="72"/>
                    </a:cubicBezTo>
                    <a:cubicBezTo>
                      <a:pt x="67" y="77"/>
                      <a:pt x="64" y="85"/>
                      <a:pt x="61" y="92"/>
                    </a:cubicBezTo>
                    <a:cubicBezTo>
                      <a:pt x="55" y="111"/>
                      <a:pt x="48" y="131"/>
                      <a:pt x="45" y="152"/>
                    </a:cubicBezTo>
                    <a:cubicBezTo>
                      <a:pt x="42" y="173"/>
                      <a:pt x="39" y="195"/>
                      <a:pt x="38" y="217"/>
                    </a:cubicBezTo>
                    <a:cubicBezTo>
                      <a:pt x="36" y="241"/>
                      <a:pt x="35" y="264"/>
                      <a:pt x="35" y="287"/>
                    </a:cubicBezTo>
                    <a:cubicBezTo>
                      <a:pt x="35" y="299"/>
                      <a:pt x="35" y="312"/>
                      <a:pt x="36" y="324"/>
                    </a:cubicBezTo>
                    <a:cubicBezTo>
                      <a:pt x="38" y="334"/>
                      <a:pt x="38" y="344"/>
                      <a:pt x="41" y="354"/>
                    </a:cubicBezTo>
                    <a:cubicBezTo>
                      <a:pt x="42" y="357"/>
                      <a:pt x="42" y="361"/>
                      <a:pt x="44" y="364"/>
                    </a:cubicBezTo>
                    <a:cubicBezTo>
                      <a:pt x="45" y="369"/>
                      <a:pt x="45" y="372"/>
                      <a:pt x="46" y="376"/>
                    </a:cubicBezTo>
                    <a:lnTo>
                      <a:pt x="46" y="375"/>
                    </a:lnTo>
                    <a:cubicBezTo>
                      <a:pt x="48" y="379"/>
                      <a:pt x="49" y="382"/>
                      <a:pt x="48" y="386"/>
                    </a:cubicBezTo>
                    <a:cubicBezTo>
                      <a:pt x="46" y="391"/>
                      <a:pt x="44" y="395"/>
                      <a:pt x="41" y="398"/>
                    </a:cubicBezTo>
                    <a:cubicBezTo>
                      <a:pt x="36" y="401"/>
                      <a:pt x="32" y="401"/>
                      <a:pt x="28" y="401"/>
                    </a:cubicBezTo>
                    <a:cubicBezTo>
                      <a:pt x="23" y="399"/>
                      <a:pt x="17" y="396"/>
                      <a:pt x="16" y="393"/>
                    </a:cubicBezTo>
                    <a:cubicBezTo>
                      <a:pt x="14" y="391"/>
                      <a:pt x="13" y="388"/>
                      <a:pt x="11" y="385"/>
                    </a:cubicBezTo>
                    <a:cubicBezTo>
                      <a:pt x="11" y="383"/>
                      <a:pt x="11" y="382"/>
                      <a:pt x="10" y="380"/>
                    </a:cubicBezTo>
                    <a:cubicBezTo>
                      <a:pt x="9" y="377"/>
                      <a:pt x="9" y="375"/>
                      <a:pt x="7" y="372"/>
                    </a:cubicBezTo>
                    <a:cubicBezTo>
                      <a:pt x="4" y="363"/>
                      <a:pt x="4" y="354"/>
                      <a:pt x="3" y="345"/>
                    </a:cubicBezTo>
                    <a:cubicBezTo>
                      <a:pt x="0" y="328"/>
                      <a:pt x="0" y="310"/>
                      <a:pt x="0" y="291"/>
                    </a:cubicBezTo>
                    <a:cubicBezTo>
                      <a:pt x="0" y="274"/>
                      <a:pt x="0" y="257"/>
                      <a:pt x="1" y="238"/>
                    </a:cubicBezTo>
                    <a:cubicBezTo>
                      <a:pt x="3" y="217"/>
                      <a:pt x="4" y="197"/>
                      <a:pt x="6" y="176"/>
                    </a:cubicBezTo>
                    <a:cubicBezTo>
                      <a:pt x="7" y="157"/>
                      <a:pt x="10" y="140"/>
                      <a:pt x="14" y="122"/>
                    </a:cubicBezTo>
                    <a:cubicBezTo>
                      <a:pt x="17" y="112"/>
                      <a:pt x="20" y="104"/>
                      <a:pt x="23" y="95"/>
                    </a:cubicBezTo>
                    <a:cubicBezTo>
                      <a:pt x="26" y="85"/>
                      <a:pt x="29" y="74"/>
                      <a:pt x="33" y="64"/>
                    </a:cubicBezTo>
                    <a:cubicBezTo>
                      <a:pt x="36" y="55"/>
                      <a:pt x="41" y="48"/>
                      <a:pt x="46" y="41"/>
                    </a:cubicBezTo>
                    <a:cubicBezTo>
                      <a:pt x="51" y="35"/>
                      <a:pt x="55" y="28"/>
                      <a:pt x="60" y="22"/>
                    </a:cubicBezTo>
                    <a:cubicBezTo>
                      <a:pt x="61" y="25"/>
                      <a:pt x="62" y="23"/>
                      <a:pt x="64" y="21"/>
                    </a:cubicBezTo>
                    <a:moveTo>
                      <a:pt x="100" y="38"/>
                    </a:moveTo>
                    <a:cubicBezTo>
                      <a:pt x="100" y="38"/>
                      <a:pt x="102" y="38"/>
                      <a:pt x="100" y="38"/>
                    </a:cubicBezTo>
                    <a:moveTo>
                      <a:pt x="103" y="38"/>
                    </a:moveTo>
                    <a:lnTo>
                      <a:pt x="103" y="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5" name="Google Shape;8195;p28"/>
              <p:cNvSpPr/>
              <p:nvPr/>
            </p:nvSpPr>
            <p:spPr>
              <a:xfrm>
                <a:off x="8332135" y="3851405"/>
                <a:ext cx="756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65" extrusionOk="0">
                    <a:moveTo>
                      <a:pt x="70" y="15"/>
                    </a:moveTo>
                    <a:cubicBezTo>
                      <a:pt x="73" y="12"/>
                      <a:pt x="76" y="7"/>
                      <a:pt x="80" y="4"/>
                    </a:cubicBezTo>
                    <a:cubicBezTo>
                      <a:pt x="83" y="1"/>
                      <a:pt x="91" y="0"/>
                      <a:pt x="95" y="0"/>
                    </a:cubicBezTo>
                    <a:cubicBezTo>
                      <a:pt x="99" y="0"/>
                      <a:pt x="102" y="0"/>
                      <a:pt x="105" y="3"/>
                    </a:cubicBezTo>
                    <a:cubicBezTo>
                      <a:pt x="108" y="4"/>
                      <a:pt x="111" y="7"/>
                      <a:pt x="114" y="9"/>
                    </a:cubicBezTo>
                    <a:cubicBezTo>
                      <a:pt x="115" y="10"/>
                      <a:pt x="118" y="12"/>
                      <a:pt x="120" y="15"/>
                    </a:cubicBezTo>
                    <a:cubicBezTo>
                      <a:pt x="121" y="17"/>
                      <a:pt x="124" y="19"/>
                      <a:pt x="126" y="22"/>
                    </a:cubicBezTo>
                    <a:cubicBezTo>
                      <a:pt x="129" y="26"/>
                      <a:pt x="131" y="29"/>
                      <a:pt x="133" y="33"/>
                    </a:cubicBezTo>
                    <a:cubicBezTo>
                      <a:pt x="143" y="51"/>
                      <a:pt x="150" y="68"/>
                      <a:pt x="159" y="86"/>
                    </a:cubicBezTo>
                    <a:cubicBezTo>
                      <a:pt x="166" y="103"/>
                      <a:pt x="175" y="119"/>
                      <a:pt x="181" y="137"/>
                    </a:cubicBezTo>
                    <a:cubicBezTo>
                      <a:pt x="194" y="172"/>
                      <a:pt x="204" y="210"/>
                      <a:pt x="209" y="248"/>
                    </a:cubicBezTo>
                    <a:cubicBezTo>
                      <a:pt x="209" y="255"/>
                      <a:pt x="210" y="264"/>
                      <a:pt x="210" y="271"/>
                    </a:cubicBezTo>
                    <a:cubicBezTo>
                      <a:pt x="210" y="281"/>
                      <a:pt x="210" y="290"/>
                      <a:pt x="209" y="300"/>
                    </a:cubicBezTo>
                    <a:cubicBezTo>
                      <a:pt x="207" y="316"/>
                      <a:pt x="203" y="332"/>
                      <a:pt x="200" y="350"/>
                    </a:cubicBezTo>
                    <a:cubicBezTo>
                      <a:pt x="198" y="360"/>
                      <a:pt x="188" y="366"/>
                      <a:pt x="178" y="364"/>
                    </a:cubicBezTo>
                    <a:cubicBezTo>
                      <a:pt x="168" y="363"/>
                      <a:pt x="162" y="353"/>
                      <a:pt x="164" y="342"/>
                    </a:cubicBezTo>
                    <a:cubicBezTo>
                      <a:pt x="165" y="332"/>
                      <a:pt x="168" y="323"/>
                      <a:pt x="169" y="313"/>
                    </a:cubicBezTo>
                    <a:cubicBezTo>
                      <a:pt x="171" y="304"/>
                      <a:pt x="172" y="296"/>
                      <a:pt x="172" y="286"/>
                    </a:cubicBezTo>
                    <a:cubicBezTo>
                      <a:pt x="172" y="274"/>
                      <a:pt x="172" y="262"/>
                      <a:pt x="171" y="252"/>
                    </a:cubicBezTo>
                    <a:cubicBezTo>
                      <a:pt x="169" y="242"/>
                      <a:pt x="168" y="232"/>
                      <a:pt x="166" y="221"/>
                    </a:cubicBezTo>
                    <a:cubicBezTo>
                      <a:pt x="161" y="197"/>
                      <a:pt x="155" y="173"/>
                      <a:pt x="146" y="150"/>
                    </a:cubicBezTo>
                    <a:cubicBezTo>
                      <a:pt x="142" y="140"/>
                      <a:pt x="137" y="128"/>
                      <a:pt x="133" y="118"/>
                    </a:cubicBezTo>
                    <a:cubicBezTo>
                      <a:pt x="129" y="106"/>
                      <a:pt x="123" y="96"/>
                      <a:pt x="118" y="84"/>
                    </a:cubicBezTo>
                    <a:cubicBezTo>
                      <a:pt x="111" y="70"/>
                      <a:pt x="104" y="55"/>
                      <a:pt x="95" y="42"/>
                    </a:cubicBezTo>
                    <a:cubicBezTo>
                      <a:pt x="94" y="44"/>
                      <a:pt x="92" y="47"/>
                      <a:pt x="91" y="48"/>
                    </a:cubicBezTo>
                    <a:cubicBezTo>
                      <a:pt x="83" y="60"/>
                      <a:pt x="76" y="73"/>
                      <a:pt x="69" y="86"/>
                    </a:cubicBezTo>
                    <a:cubicBezTo>
                      <a:pt x="63" y="98"/>
                      <a:pt x="59" y="111"/>
                      <a:pt x="54" y="124"/>
                    </a:cubicBezTo>
                    <a:lnTo>
                      <a:pt x="54" y="122"/>
                    </a:lnTo>
                    <a:cubicBezTo>
                      <a:pt x="47" y="143"/>
                      <a:pt x="41" y="162"/>
                      <a:pt x="37" y="184"/>
                    </a:cubicBezTo>
                    <a:cubicBezTo>
                      <a:pt x="35" y="194"/>
                      <a:pt x="25" y="200"/>
                      <a:pt x="15" y="198"/>
                    </a:cubicBezTo>
                    <a:cubicBezTo>
                      <a:pt x="5" y="197"/>
                      <a:pt x="-1" y="186"/>
                      <a:pt x="0" y="176"/>
                    </a:cubicBezTo>
                    <a:cubicBezTo>
                      <a:pt x="5" y="159"/>
                      <a:pt x="9" y="141"/>
                      <a:pt x="15" y="125"/>
                    </a:cubicBezTo>
                    <a:cubicBezTo>
                      <a:pt x="21" y="106"/>
                      <a:pt x="28" y="89"/>
                      <a:pt x="35" y="71"/>
                    </a:cubicBezTo>
                    <a:cubicBezTo>
                      <a:pt x="40" y="63"/>
                      <a:pt x="43" y="56"/>
                      <a:pt x="48" y="47"/>
                    </a:cubicBezTo>
                    <a:cubicBezTo>
                      <a:pt x="52" y="39"/>
                      <a:pt x="59" y="31"/>
                      <a:pt x="64" y="22"/>
                    </a:cubicBezTo>
                    <a:cubicBezTo>
                      <a:pt x="67" y="17"/>
                      <a:pt x="69" y="16"/>
                      <a:pt x="70" y="15"/>
                    </a:cubicBezTo>
                    <a:moveTo>
                      <a:pt x="99" y="36"/>
                    </a:moveTo>
                    <a:cubicBezTo>
                      <a:pt x="99" y="36"/>
                      <a:pt x="99" y="35"/>
                      <a:pt x="99" y="36"/>
                    </a:cubicBezTo>
                    <a:moveTo>
                      <a:pt x="101" y="35"/>
                    </a:moveTo>
                    <a:lnTo>
                      <a:pt x="101" y="35"/>
                    </a:lnTo>
                    <a:moveTo>
                      <a:pt x="118" y="80"/>
                    </a:moveTo>
                    <a:cubicBezTo>
                      <a:pt x="118" y="82"/>
                      <a:pt x="118" y="82"/>
                      <a:pt x="118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6" name="Google Shape;8196;p28"/>
              <p:cNvSpPr/>
              <p:nvPr/>
            </p:nvSpPr>
            <p:spPr>
              <a:xfrm>
                <a:off x="8147815" y="3911885"/>
                <a:ext cx="164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4" extrusionOk="0">
                    <a:moveTo>
                      <a:pt x="5" y="11"/>
                    </a:moveTo>
                    <a:cubicBezTo>
                      <a:pt x="10" y="7"/>
                      <a:pt x="14" y="4"/>
                      <a:pt x="20" y="1"/>
                    </a:cubicBezTo>
                    <a:cubicBezTo>
                      <a:pt x="23" y="0"/>
                      <a:pt x="26" y="0"/>
                      <a:pt x="29" y="0"/>
                    </a:cubicBezTo>
                    <a:cubicBezTo>
                      <a:pt x="33" y="0"/>
                      <a:pt x="36" y="0"/>
                      <a:pt x="40" y="0"/>
                    </a:cubicBezTo>
                    <a:cubicBezTo>
                      <a:pt x="50" y="1"/>
                      <a:pt x="61" y="2"/>
                      <a:pt x="71" y="5"/>
                    </a:cubicBezTo>
                    <a:cubicBezTo>
                      <a:pt x="80" y="8"/>
                      <a:pt x="90" y="10"/>
                      <a:pt x="99" y="13"/>
                    </a:cubicBezTo>
                    <a:cubicBezTo>
                      <a:pt x="118" y="18"/>
                      <a:pt x="138" y="24"/>
                      <a:pt x="157" y="30"/>
                    </a:cubicBezTo>
                    <a:cubicBezTo>
                      <a:pt x="174" y="36"/>
                      <a:pt x="192" y="43"/>
                      <a:pt x="209" y="51"/>
                    </a:cubicBezTo>
                    <a:cubicBezTo>
                      <a:pt x="228" y="58"/>
                      <a:pt x="246" y="65"/>
                      <a:pt x="265" y="71"/>
                    </a:cubicBezTo>
                    <a:cubicBezTo>
                      <a:pt x="282" y="78"/>
                      <a:pt x="301" y="84"/>
                      <a:pt x="320" y="91"/>
                    </a:cubicBezTo>
                    <a:cubicBezTo>
                      <a:pt x="338" y="99"/>
                      <a:pt x="354" y="107"/>
                      <a:pt x="370" y="118"/>
                    </a:cubicBezTo>
                    <a:cubicBezTo>
                      <a:pt x="377" y="123"/>
                      <a:pt x="386" y="128"/>
                      <a:pt x="393" y="134"/>
                    </a:cubicBezTo>
                    <a:cubicBezTo>
                      <a:pt x="396" y="135"/>
                      <a:pt x="399" y="138"/>
                      <a:pt x="402" y="141"/>
                    </a:cubicBezTo>
                    <a:cubicBezTo>
                      <a:pt x="405" y="144"/>
                      <a:pt x="407" y="145"/>
                      <a:pt x="409" y="148"/>
                    </a:cubicBezTo>
                    <a:cubicBezTo>
                      <a:pt x="423" y="161"/>
                      <a:pt x="437" y="174"/>
                      <a:pt x="451" y="187"/>
                    </a:cubicBezTo>
                    <a:cubicBezTo>
                      <a:pt x="458" y="195"/>
                      <a:pt x="460" y="205"/>
                      <a:pt x="453" y="214"/>
                    </a:cubicBezTo>
                    <a:cubicBezTo>
                      <a:pt x="447" y="221"/>
                      <a:pt x="433" y="223"/>
                      <a:pt x="426" y="215"/>
                    </a:cubicBezTo>
                    <a:cubicBezTo>
                      <a:pt x="414" y="204"/>
                      <a:pt x="402" y="192"/>
                      <a:pt x="388" y="180"/>
                    </a:cubicBezTo>
                    <a:cubicBezTo>
                      <a:pt x="383" y="176"/>
                      <a:pt x="378" y="170"/>
                      <a:pt x="372" y="166"/>
                    </a:cubicBezTo>
                    <a:cubicBezTo>
                      <a:pt x="368" y="161"/>
                      <a:pt x="362" y="158"/>
                      <a:pt x="358" y="154"/>
                    </a:cubicBezTo>
                    <a:cubicBezTo>
                      <a:pt x="351" y="150"/>
                      <a:pt x="343" y="144"/>
                      <a:pt x="336" y="141"/>
                    </a:cubicBezTo>
                    <a:cubicBezTo>
                      <a:pt x="327" y="136"/>
                      <a:pt x="319" y="132"/>
                      <a:pt x="310" y="128"/>
                    </a:cubicBezTo>
                    <a:cubicBezTo>
                      <a:pt x="292" y="120"/>
                      <a:pt x="273" y="115"/>
                      <a:pt x="256" y="107"/>
                    </a:cubicBezTo>
                    <a:cubicBezTo>
                      <a:pt x="238" y="101"/>
                      <a:pt x="221" y="94"/>
                      <a:pt x="202" y="87"/>
                    </a:cubicBezTo>
                    <a:cubicBezTo>
                      <a:pt x="185" y="80"/>
                      <a:pt x="166" y="72"/>
                      <a:pt x="148" y="65"/>
                    </a:cubicBezTo>
                    <a:cubicBezTo>
                      <a:pt x="145" y="64"/>
                      <a:pt x="141" y="62"/>
                      <a:pt x="136" y="61"/>
                    </a:cubicBezTo>
                    <a:cubicBezTo>
                      <a:pt x="138" y="61"/>
                      <a:pt x="139" y="62"/>
                      <a:pt x="139" y="62"/>
                    </a:cubicBezTo>
                    <a:cubicBezTo>
                      <a:pt x="122" y="56"/>
                      <a:pt x="106" y="52"/>
                      <a:pt x="88" y="48"/>
                    </a:cubicBezTo>
                    <a:cubicBezTo>
                      <a:pt x="80" y="45"/>
                      <a:pt x="71" y="43"/>
                      <a:pt x="64" y="40"/>
                    </a:cubicBezTo>
                    <a:cubicBezTo>
                      <a:pt x="55" y="39"/>
                      <a:pt x="46" y="36"/>
                      <a:pt x="37" y="34"/>
                    </a:cubicBezTo>
                    <a:lnTo>
                      <a:pt x="36" y="34"/>
                    </a:lnTo>
                    <a:cubicBezTo>
                      <a:pt x="36" y="36"/>
                      <a:pt x="36" y="39"/>
                      <a:pt x="36" y="40"/>
                    </a:cubicBezTo>
                    <a:cubicBezTo>
                      <a:pt x="37" y="46"/>
                      <a:pt x="39" y="52"/>
                      <a:pt x="40" y="56"/>
                    </a:cubicBezTo>
                    <a:cubicBezTo>
                      <a:pt x="42" y="61"/>
                      <a:pt x="43" y="65"/>
                      <a:pt x="46" y="69"/>
                    </a:cubicBezTo>
                    <a:cubicBezTo>
                      <a:pt x="52" y="81"/>
                      <a:pt x="59" y="93"/>
                      <a:pt x="67" y="104"/>
                    </a:cubicBezTo>
                    <a:cubicBezTo>
                      <a:pt x="74" y="118"/>
                      <a:pt x="84" y="129"/>
                      <a:pt x="93" y="141"/>
                    </a:cubicBezTo>
                    <a:cubicBezTo>
                      <a:pt x="110" y="164"/>
                      <a:pt x="128" y="186"/>
                      <a:pt x="145" y="208"/>
                    </a:cubicBezTo>
                    <a:cubicBezTo>
                      <a:pt x="154" y="218"/>
                      <a:pt x="164" y="228"/>
                      <a:pt x="174" y="238"/>
                    </a:cubicBezTo>
                    <a:cubicBezTo>
                      <a:pt x="183" y="247"/>
                      <a:pt x="193" y="256"/>
                      <a:pt x="203" y="263"/>
                    </a:cubicBezTo>
                    <a:cubicBezTo>
                      <a:pt x="206" y="266"/>
                      <a:pt x="209" y="272"/>
                      <a:pt x="209" y="275"/>
                    </a:cubicBezTo>
                    <a:cubicBezTo>
                      <a:pt x="209" y="279"/>
                      <a:pt x="208" y="285"/>
                      <a:pt x="205" y="288"/>
                    </a:cubicBezTo>
                    <a:cubicBezTo>
                      <a:pt x="202" y="291"/>
                      <a:pt x="198" y="294"/>
                      <a:pt x="193" y="294"/>
                    </a:cubicBezTo>
                    <a:cubicBezTo>
                      <a:pt x="192" y="294"/>
                      <a:pt x="190" y="294"/>
                      <a:pt x="189" y="294"/>
                    </a:cubicBezTo>
                    <a:cubicBezTo>
                      <a:pt x="186" y="294"/>
                      <a:pt x="183" y="292"/>
                      <a:pt x="180" y="289"/>
                    </a:cubicBezTo>
                    <a:cubicBezTo>
                      <a:pt x="169" y="281"/>
                      <a:pt x="157" y="270"/>
                      <a:pt x="147" y="260"/>
                    </a:cubicBezTo>
                    <a:cubicBezTo>
                      <a:pt x="134" y="247"/>
                      <a:pt x="120" y="233"/>
                      <a:pt x="109" y="218"/>
                    </a:cubicBezTo>
                    <a:cubicBezTo>
                      <a:pt x="97" y="203"/>
                      <a:pt x="85" y="190"/>
                      <a:pt x="75" y="176"/>
                    </a:cubicBezTo>
                    <a:cubicBezTo>
                      <a:pt x="69" y="169"/>
                      <a:pt x="64" y="160"/>
                      <a:pt x="58" y="152"/>
                    </a:cubicBezTo>
                    <a:cubicBezTo>
                      <a:pt x="52" y="145"/>
                      <a:pt x="46" y="136"/>
                      <a:pt x="42" y="129"/>
                    </a:cubicBezTo>
                    <a:cubicBezTo>
                      <a:pt x="32" y="113"/>
                      <a:pt x="21" y="96"/>
                      <a:pt x="13" y="77"/>
                    </a:cubicBezTo>
                    <a:cubicBezTo>
                      <a:pt x="8" y="65"/>
                      <a:pt x="4" y="55"/>
                      <a:pt x="2" y="43"/>
                    </a:cubicBezTo>
                    <a:cubicBezTo>
                      <a:pt x="0" y="37"/>
                      <a:pt x="1" y="32"/>
                      <a:pt x="1" y="26"/>
                    </a:cubicBezTo>
                    <a:cubicBezTo>
                      <a:pt x="0" y="23"/>
                      <a:pt x="1" y="17"/>
                      <a:pt x="5" y="11"/>
                    </a:cubicBezTo>
                    <a:moveTo>
                      <a:pt x="30" y="37"/>
                    </a:moveTo>
                    <a:cubicBezTo>
                      <a:pt x="32" y="37"/>
                      <a:pt x="32" y="36"/>
                      <a:pt x="30" y="37"/>
                    </a:cubicBezTo>
                    <a:moveTo>
                      <a:pt x="36" y="32"/>
                    </a:moveTo>
                    <a:lnTo>
                      <a:pt x="36" y="32"/>
                    </a:lnTo>
                    <a:moveTo>
                      <a:pt x="33" y="36"/>
                    </a:moveTo>
                    <a:lnTo>
                      <a:pt x="3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7" name="Google Shape;8197;p28"/>
              <p:cNvSpPr/>
              <p:nvPr/>
            </p:nvSpPr>
            <p:spPr>
              <a:xfrm>
                <a:off x="8255815" y="3817205"/>
                <a:ext cx="8424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92" extrusionOk="0">
                    <a:moveTo>
                      <a:pt x="62" y="24"/>
                    </a:moveTo>
                    <a:cubicBezTo>
                      <a:pt x="68" y="16"/>
                      <a:pt x="77" y="9"/>
                      <a:pt x="86" y="5"/>
                    </a:cubicBezTo>
                    <a:cubicBezTo>
                      <a:pt x="91" y="2"/>
                      <a:pt x="97" y="0"/>
                      <a:pt x="103" y="0"/>
                    </a:cubicBezTo>
                    <a:cubicBezTo>
                      <a:pt x="110" y="0"/>
                      <a:pt x="118" y="3"/>
                      <a:pt x="125" y="8"/>
                    </a:cubicBezTo>
                    <a:cubicBezTo>
                      <a:pt x="131" y="12"/>
                      <a:pt x="135" y="16"/>
                      <a:pt x="139" y="22"/>
                    </a:cubicBezTo>
                    <a:cubicBezTo>
                      <a:pt x="142" y="25"/>
                      <a:pt x="145" y="29"/>
                      <a:pt x="148" y="32"/>
                    </a:cubicBezTo>
                    <a:cubicBezTo>
                      <a:pt x="154" y="40"/>
                      <a:pt x="158" y="48"/>
                      <a:pt x="163" y="56"/>
                    </a:cubicBezTo>
                    <a:cubicBezTo>
                      <a:pt x="177" y="80"/>
                      <a:pt x="189" y="105"/>
                      <a:pt x="199" y="131"/>
                    </a:cubicBezTo>
                    <a:cubicBezTo>
                      <a:pt x="205" y="145"/>
                      <a:pt x="209" y="158"/>
                      <a:pt x="214" y="171"/>
                    </a:cubicBezTo>
                    <a:cubicBezTo>
                      <a:pt x="218" y="184"/>
                      <a:pt x="220" y="197"/>
                      <a:pt x="223" y="210"/>
                    </a:cubicBezTo>
                    <a:cubicBezTo>
                      <a:pt x="223" y="209"/>
                      <a:pt x="223" y="209"/>
                      <a:pt x="223" y="207"/>
                    </a:cubicBezTo>
                    <a:cubicBezTo>
                      <a:pt x="227" y="226"/>
                      <a:pt x="230" y="245"/>
                      <a:pt x="234" y="265"/>
                    </a:cubicBezTo>
                    <a:cubicBezTo>
                      <a:pt x="236" y="270"/>
                      <a:pt x="233" y="277"/>
                      <a:pt x="230" y="279"/>
                    </a:cubicBezTo>
                    <a:cubicBezTo>
                      <a:pt x="227" y="282"/>
                      <a:pt x="222" y="284"/>
                      <a:pt x="218" y="284"/>
                    </a:cubicBezTo>
                    <a:cubicBezTo>
                      <a:pt x="213" y="284"/>
                      <a:pt x="208" y="283"/>
                      <a:pt x="205" y="280"/>
                    </a:cubicBezTo>
                    <a:cubicBezTo>
                      <a:pt x="204" y="279"/>
                      <a:pt x="204" y="277"/>
                      <a:pt x="202" y="277"/>
                    </a:cubicBezTo>
                    <a:cubicBezTo>
                      <a:pt x="201" y="274"/>
                      <a:pt x="199" y="271"/>
                      <a:pt x="199" y="268"/>
                    </a:cubicBezTo>
                    <a:cubicBezTo>
                      <a:pt x="198" y="261"/>
                      <a:pt x="196" y="255"/>
                      <a:pt x="195" y="248"/>
                    </a:cubicBezTo>
                    <a:cubicBezTo>
                      <a:pt x="192" y="233"/>
                      <a:pt x="189" y="220"/>
                      <a:pt x="186" y="206"/>
                    </a:cubicBezTo>
                    <a:cubicBezTo>
                      <a:pt x="183" y="190"/>
                      <a:pt x="179" y="174"/>
                      <a:pt x="173" y="159"/>
                    </a:cubicBezTo>
                    <a:cubicBezTo>
                      <a:pt x="167" y="143"/>
                      <a:pt x="160" y="128"/>
                      <a:pt x="153" y="112"/>
                    </a:cubicBezTo>
                    <a:cubicBezTo>
                      <a:pt x="141" y="88"/>
                      <a:pt x="128" y="63"/>
                      <a:pt x="110" y="43"/>
                    </a:cubicBezTo>
                    <a:cubicBezTo>
                      <a:pt x="109" y="41"/>
                      <a:pt x="106" y="38"/>
                      <a:pt x="105" y="37"/>
                    </a:cubicBezTo>
                    <a:cubicBezTo>
                      <a:pt x="102" y="38"/>
                      <a:pt x="100" y="40"/>
                      <a:pt x="99" y="41"/>
                    </a:cubicBezTo>
                    <a:cubicBezTo>
                      <a:pt x="93" y="47"/>
                      <a:pt x="88" y="53"/>
                      <a:pt x="84" y="59"/>
                    </a:cubicBezTo>
                    <a:cubicBezTo>
                      <a:pt x="78" y="67"/>
                      <a:pt x="74" y="75"/>
                      <a:pt x="70" y="83"/>
                    </a:cubicBezTo>
                    <a:cubicBezTo>
                      <a:pt x="67" y="89"/>
                      <a:pt x="65" y="94"/>
                      <a:pt x="62" y="99"/>
                    </a:cubicBezTo>
                    <a:cubicBezTo>
                      <a:pt x="61" y="104"/>
                      <a:pt x="58" y="110"/>
                      <a:pt x="56" y="114"/>
                    </a:cubicBezTo>
                    <a:cubicBezTo>
                      <a:pt x="54" y="121"/>
                      <a:pt x="52" y="130"/>
                      <a:pt x="49" y="137"/>
                    </a:cubicBezTo>
                    <a:cubicBezTo>
                      <a:pt x="48" y="146"/>
                      <a:pt x="44" y="156"/>
                      <a:pt x="43" y="165"/>
                    </a:cubicBezTo>
                    <a:cubicBezTo>
                      <a:pt x="39" y="182"/>
                      <a:pt x="38" y="198"/>
                      <a:pt x="36" y="216"/>
                    </a:cubicBezTo>
                    <a:cubicBezTo>
                      <a:pt x="36" y="229"/>
                      <a:pt x="35" y="242"/>
                      <a:pt x="35" y="255"/>
                    </a:cubicBezTo>
                    <a:cubicBezTo>
                      <a:pt x="35" y="268"/>
                      <a:pt x="34" y="283"/>
                      <a:pt x="36" y="296"/>
                    </a:cubicBezTo>
                    <a:cubicBezTo>
                      <a:pt x="37" y="309"/>
                      <a:pt x="39" y="322"/>
                      <a:pt x="40" y="335"/>
                    </a:cubicBezTo>
                    <a:cubicBezTo>
                      <a:pt x="42" y="346"/>
                      <a:pt x="43" y="356"/>
                      <a:pt x="45" y="366"/>
                    </a:cubicBezTo>
                    <a:lnTo>
                      <a:pt x="45" y="367"/>
                    </a:lnTo>
                    <a:lnTo>
                      <a:pt x="45" y="367"/>
                    </a:lnTo>
                    <a:cubicBezTo>
                      <a:pt x="46" y="370"/>
                      <a:pt x="46" y="375"/>
                      <a:pt x="46" y="378"/>
                    </a:cubicBezTo>
                    <a:cubicBezTo>
                      <a:pt x="45" y="382"/>
                      <a:pt x="42" y="386"/>
                      <a:pt x="39" y="389"/>
                    </a:cubicBezTo>
                    <a:cubicBezTo>
                      <a:pt x="35" y="392"/>
                      <a:pt x="30" y="392"/>
                      <a:pt x="26" y="392"/>
                    </a:cubicBezTo>
                    <a:cubicBezTo>
                      <a:pt x="21" y="391"/>
                      <a:pt x="16" y="388"/>
                      <a:pt x="14" y="385"/>
                    </a:cubicBezTo>
                    <a:cubicBezTo>
                      <a:pt x="13" y="382"/>
                      <a:pt x="11" y="381"/>
                      <a:pt x="11" y="378"/>
                    </a:cubicBezTo>
                    <a:cubicBezTo>
                      <a:pt x="11" y="376"/>
                      <a:pt x="10" y="374"/>
                      <a:pt x="10" y="372"/>
                    </a:cubicBezTo>
                    <a:cubicBezTo>
                      <a:pt x="10" y="371"/>
                      <a:pt x="10" y="369"/>
                      <a:pt x="8" y="367"/>
                    </a:cubicBezTo>
                    <a:cubicBezTo>
                      <a:pt x="8" y="363"/>
                      <a:pt x="7" y="359"/>
                      <a:pt x="7" y="356"/>
                    </a:cubicBezTo>
                    <a:cubicBezTo>
                      <a:pt x="5" y="347"/>
                      <a:pt x="5" y="340"/>
                      <a:pt x="4" y="331"/>
                    </a:cubicBezTo>
                    <a:cubicBezTo>
                      <a:pt x="1" y="312"/>
                      <a:pt x="0" y="295"/>
                      <a:pt x="0" y="276"/>
                    </a:cubicBezTo>
                    <a:cubicBezTo>
                      <a:pt x="0" y="257"/>
                      <a:pt x="0" y="238"/>
                      <a:pt x="0" y="219"/>
                    </a:cubicBezTo>
                    <a:cubicBezTo>
                      <a:pt x="1" y="198"/>
                      <a:pt x="4" y="179"/>
                      <a:pt x="7" y="159"/>
                    </a:cubicBezTo>
                    <a:cubicBezTo>
                      <a:pt x="8" y="149"/>
                      <a:pt x="10" y="140"/>
                      <a:pt x="13" y="130"/>
                    </a:cubicBezTo>
                    <a:cubicBezTo>
                      <a:pt x="14" y="121"/>
                      <a:pt x="17" y="112"/>
                      <a:pt x="20" y="104"/>
                    </a:cubicBezTo>
                    <a:cubicBezTo>
                      <a:pt x="26" y="85"/>
                      <a:pt x="35" y="66"/>
                      <a:pt x="46" y="48"/>
                    </a:cubicBezTo>
                    <a:cubicBezTo>
                      <a:pt x="51" y="40"/>
                      <a:pt x="56" y="32"/>
                      <a:pt x="62" y="25"/>
                    </a:cubicBezTo>
                    <a:cubicBezTo>
                      <a:pt x="61" y="25"/>
                      <a:pt x="61" y="24"/>
                      <a:pt x="62" y="24"/>
                    </a:cubicBezTo>
                    <a:moveTo>
                      <a:pt x="100" y="37"/>
                    </a:moveTo>
                    <a:cubicBezTo>
                      <a:pt x="102" y="37"/>
                      <a:pt x="102" y="37"/>
                      <a:pt x="100" y="37"/>
                    </a:cubicBezTo>
                    <a:moveTo>
                      <a:pt x="42" y="366"/>
                    </a:moveTo>
                    <a:lnTo>
                      <a:pt x="42" y="366"/>
                    </a:lnTo>
                    <a:moveTo>
                      <a:pt x="190" y="244"/>
                    </a:moveTo>
                    <a:cubicBezTo>
                      <a:pt x="190" y="245"/>
                      <a:pt x="190" y="245"/>
                      <a:pt x="190" y="246"/>
                    </a:cubicBezTo>
                    <a:cubicBezTo>
                      <a:pt x="190" y="245"/>
                      <a:pt x="190" y="245"/>
                      <a:pt x="190" y="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8" name="Google Shape;8198;p28"/>
              <p:cNvSpPr/>
              <p:nvPr/>
            </p:nvSpPr>
            <p:spPr>
              <a:xfrm>
                <a:off x="8121535" y="3820805"/>
                <a:ext cx="140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2" extrusionOk="0">
                    <a:moveTo>
                      <a:pt x="11" y="8"/>
                    </a:moveTo>
                    <a:cubicBezTo>
                      <a:pt x="14" y="6"/>
                      <a:pt x="17" y="5"/>
                      <a:pt x="20" y="3"/>
                    </a:cubicBezTo>
                    <a:cubicBezTo>
                      <a:pt x="23" y="2"/>
                      <a:pt x="27" y="2"/>
                      <a:pt x="32" y="0"/>
                    </a:cubicBezTo>
                    <a:cubicBezTo>
                      <a:pt x="35" y="0"/>
                      <a:pt x="39" y="0"/>
                      <a:pt x="42" y="0"/>
                    </a:cubicBezTo>
                    <a:cubicBezTo>
                      <a:pt x="45" y="0"/>
                      <a:pt x="48" y="0"/>
                      <a:pt x="52" y="2"/>
                    </a:cubicBezTo>
                    <a:cubicBezTo>
                      <a:pt x="58" y="2"/>
                      <a:pt x="62" y="3"/>
                      <a:pt x="68" y="5"/>
                    </a:cubicBezTo>
                    <a:cubicBezTo>
                      <a:pt x="87" y="8"/>
                      <a:pt x="106" y="14"/>
                      <a:pt x="123" y="19"/>
                    </a:cubicBezTo>
                    <a:cubicBezTo>
                      <a:pt x="132" y="22"/>
                      <a:pt x="142" y="25"/>
                      <a:pt x="151" y="28"/>
                    </a:cubicBezTo>
                    <a:cubicBezTo>
                      <a:pt x="161" y="31"/>
                      <a:pt x="170" y="34"/>
                      <a:pt x="180" y="38"/>
                    </a:cubicBezTo>
                    <a:cubicBezTo>
                      <a:pt x="198" y="46"/>
                      <a:pt x="214" y="53"/>
                      <a:pt x="231" y="60"/>
                    </a:cubicBezTo>
                    <a:cubicBezTo>
                      <a:pt x="247" y="69"/>
                      <a:pt x="265" y="78"/>
                      <a:pt x="281" y="86"/>
                    </a:cubicBezTo>
                    <a:cubicBezTo>
                      <a:pt x="297" y="97"/>
                      <a:pt x="313" y="105"/>
                      <a:pt x="329" y="116"/>
                    </a:cubicBezTo>
                    <a:cubicBezTo>
                      <a:pt x="348" y="127"/>
                      <a:pt x="365" y="139"/>
                      <a:pt x="384" y="152"/>
                    </a:cubicBezTo>
                    <a:cubicBezTo>
                      <a:pt x="387" y="155"/>
                      <a:pt x="390" y="161"/>
                      <a:pt x="390" y="164"/>
                    </a:cubicBezTo>
                    <a:cubicBezTo>
                      <a:pt x="390" y="168"/>
                      <a:pt x="389" y="174"/>
                      <a:pt x="386" y="177"/>
                    </a:cubicBezTo>
                    <a:cubicBezTo>
                      <a:pt x="383" y="180"/>
                      <a:pt x="378" y="183"/>
                      <a:pt x="374" y="183"/>
                    </a:cubicBezTo>
                    <a:cubicBezTo>
                      <a:pt x="373" y="183"/>
                      <a:pt x="371" y="183"/>
                      <a:pt x="370" y="183"/>
                    </a:cubicBezTo>
                    <a:cubicBezTo>
                      <a:pt x="367" y="183"/>
                      <a:pt x="364" y="181"/>
                      <a:pt x="361" y="178"/>
                    </a:cubicBezTo>
                    <a:cubicBezTo>
                      <a:pt x="360" y="177"/>
                      <a:pt x="358" y="175"/>
                      <a:pt x="355" y="174"/>
                    </a:cubicBezTo>
                    <a:cubicBezTo>
                      <a:pt x="348" y="169"/>
                      <a:pt x="341" y="164"/>
                      <a:pt x="333" y="159"/>
                    </a:cubicBezTo>
                    <a:cubicBezTo>
                      <a:pt x="325" y="153"/>
                      <a:pt x="316" y="148"/>
                      <a:pt x="307" y="143"/>
                    </a:cubicBezTo>
                    <a:cubicBezTo>
                      <a:pt x="291" y="133"/>
                      <a:pt x="275" y="123"/>
                      <a:pt x="258" y="114"/>
                    </a:cubicBezTo>
                    <a:cubicBezTo>
                      <a:pt x="249" y="110"/>
                      <a:pt x="242" y="105"/>
                      <a:pt x="233" y="100"/>
                    </a:cubicBezTo>
                    <a:cubicBezTo>
                      <a:pt x="224" y="96"/>
                      <a:pt x="214" y="91"/>
                      <a:pt x="205" y="86"/>
                    </a:cubicBezTo>
                    <a:cubicBezTo>
                      <a:pt x="188" y="79"/>
                      <a:pt x="172" y="72"/>
                      <a:pt x="154" y="65"/>
                    </a:cubicBezTo>
                    <a:cubicBezTo>
                      <a:pt x="119" y="53"/>
                      <a:pt x="83" y="41"/>
                      <a:pt x="46" y="37"/>
                    </a:cubicBezTo>
                    <a:cubicBezTo>
                      <a:pt x="43" y="37"/>
                      <a:pt x="40" y="37"/>
                      <a:pt x="38" y="37"/>
                    </a:cubicBezTo>
                    <a:cubicBezTo>
                      <a:pt x="38" y="38"/>
                      <a:pt x="36" y="41"/>
                      <a:pt x="36" y="43"/>
                    </a:cubicBezTo>
                    <a:cubicBezTo>
                      <a:pt x="36" y="46"/>
                      <a:pt x="36" y="49"/>
                      <a:pt x="38" y="51"/>
                    </a:cubicBezTo>
                    <a:cubicBezTo>
                      <a:pt x="42" y="72"/>
                      <a:pt x="51" y="91"/>
                      <a:pt x="59" y="110"/>
                    </a:cubicBezTo>
                    <a:cubicBezTo>
                      <a:pt x="71" y="132"/>
                      <a:pt x="83" y="155"/>
                      <a:pt x="94" y="177"/>
                    </a:cubicBezTo>
                    <a:cubicBezTo>
                      <a:pt x="100" y="187"/>
                      <a:pt x="105" y="197"/>
                      <a:pt x="113" y="206"/>
                    </a:cubicBezTo>
                    <a:cubicBezTo>
                      <a:pt x="120" y="215"/>
                      <a:pt x="128" y="225"/>
                      <a:pt x="135" y="234"/>
                    </a:cubicBezTo>
                    <a:cubicBezTo>
                      <a:pt x="141" y="239"/>
                      <a:pt x="145" y="247"/>
                      <a:pt x="153" y="253"/>
                    </a:cubicBezTo>
                    <a:cubicBezTo>
                      <a:pt x="158" y="258"/>
                      <a:pt x="166" y="264"/>
                      <a:pt x="173" y="270"/>
                    </a:cubicBezTo>
                    <a:cubicBezTo>
                      <a:pt x="180" y="276"/>
                      <a:pt x="180" y="289"/>
                      <a:pt x="174" y="296"/>
                    </a:cubicBezTo>
                    <a:cubicBezTo>
                      <a:pt x="172" y="299"/>
                      <a:pt x="167" y="302"/>
                      <a:pt x="163" y="302"/>
                    </a:cubicBezTo>
                    <a:cubicBezTo>
                      <a:pt x="158" y="302"/>
                      <a:pt x="154" y="301"/>
                      <a:pt x="150" y="298"/>
                    </a:cubicBezTo>
                    <a:cubicBezTo>
                      <a:pt x="144" y="293"/>
                      <a:pt x="137" y="288"/>
                      <a:pt x="131" y="282"/>
                    </a:cubicBezTo>
                    <a:cubicBezTo>
                      <a:pt x="125" y="277"/>
                      <a:pt x="119" y="270"/>
                      <a:pt x="113" y="263"/>
                    </a:cubicBezTo>
                    <a:cubicBezTo>
                      <a:pt x="102" y="248"/>
                      <a:pt x="90" y="234"/>
                      <a:pt x="78" y="219"/>
                    </a:cubicBezTo>
                    <a:cubicBezTo>
                      <a:pt x="68" y="204"/>
                      <a:pt x="59" y="188"/>
                      <a:pt x="51" y="172"/>
                    </a:cubicBezTo>
                    <a:cubicBezTo>
                      <a:pt x="40" y="155"/>
                      <a:pt x="32" y="137"/>
                      <a:pt x="24" y="120"/>
                    </a:cubicBezTo>
                    <a:cubicBezTo>
                      <a:pt x="16" y="101"/>
                      <a:pt x="7" y="82"/>
                      <a:pt x="3" y="62"/>
                    </a:cubicBezTo>
                    <a:cubicBezTo>
                      <a:pt x="0" y="50"/>
                      <a:pt x="0" y="38"/>
                      <a:pt x="3" y="27"/>
                    </a:cubicBezTo>
                    <a:cubicBezTo>
                      <a:pt x="4" y="22"/>
                      <a:pt x="5" y="19"/>
                      <a:pt x="7" y="17"/>
                    </a:cubicBezTo>
                    <a:cubicBezTo>
                      <a:pt x="8" y="15"/>
                      <a:pt x="8" y="14"/>
                      <a:pt x="10" y="12"/>
                    </a:cubicBezTo>
                    <a:cubicBezTo>
                      <a:pt x="8" y="11"/>
                      <a:pt x="10" y="9"/>
                      <a:pt x="11" y="8"/>
                    </a:cubicBezTo>
                    <a:moveTo>
                      <a:pt x="32" y="38"/>
                    </a:moveTo>
                    <a:lnTo>
                      <a:pt x="32" y="38"/>
                    </a:lnTo>
                    <a:moveTo>
                      <a:pt x="36" y="33"/>
                    </a:moveTo>
                    <a:lnTo>
                      <a:pt x="35" y="34"/>
                    </a:lnTo>
                    <a:cubicBezTo>
                      <a:pt x="36" y="34"/>
                      <a:pt x="36" y="34"/>
                      <a:pt x="36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9" name="Google Shape;8199;p28"/>
              <p:cNvSpPr/>
              <p:nvPr/>
            </p:nvSpPr>
            <p:spPr>
              <a:xfrm>
                <a:off x="8224135" y="3728285"/>
                <a:ext cx="655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06" extrusionOk="0">
                    <a:moveTo>
                      <a:pt x="85" y="7"/>
                    </a:moveTo>
                    <a:cubicBezTo>
                      <a:pt x="91" y="3"/>
                      <a:pt x="96" y="1"/>
                      <a:pt x="102" y="0"/>
                    </a:cubicBezTo>
                    <a:cubicBezTo>
                      <a:pt x="105" y="0"/>
                      <a:pt x="108" y="0"/>
                      <a:pt x="111" y="0"/>
                    </a:cubicBezTo>
                    <a:cubicBezTo>
                      <a:pt x="114" y="0"/>
                      <a:pt x="117" y="1"/>
                      <a:pt x="120" y="3"/>
                    </a:cubicBezTo>
                    <a:cubicBezTo>
                      <a:pt x="126" y="5"/>
                      <a:pt x="130" y="10"/>
                      <a:pt x="133" y="14"/>
                    </a:cubicBezTo>
                    <a:cubicBezTo>
                      <a:pt x="136" y="17"/>
                      <a:pt x="137" y="21"/>
                      <a:pt x="140" y="26"/>
                    </a:cubicBezTo>
                    <a:cubicBezTo>
                      <a:pt x="146" y="35"/>
                      <a:pt x="149" y="45"/>
                      <a:pt x="153" y="54"/>
                    </a:cubicBezTo>
                    <a:cubicBezTo>
                      <a:pt x="159" y="68"/>
                      <a:pt x="163" y="84"/>
                      <a:pt x="168" y="100"/>
                    </a:cubicBezTo>
                    <a:cubicBezTo>
                      <a:pt x="172" y="119"/>
                      <a:pt x="175" y="138"/>
                      <a:pt x="176" y="157"/>
                    </a:cubicBezTo>
                    <a:cubicBezTo>
                      <a:pt x="178" y="174"/>
                      <a:pt x="179" y="192"/>
                      <a:pt x="179" y="208"/>
                    </a:cubicBezTo>
                    <a:cubicBezTo>
                      <a:pt x="181" y="228"/>
                      <a:pt x="181" y="247"/>
                      <a:pt x="182" y="268"/>
                    </a:cubicBezTo>
                    <a:cubicBezTo>
                      <a:pt x="182" y="278"/>
                      <a:pt x="175" y="287"/>
                      <a:pt x="165" y="287"/>
                    </a:cubicBezTo>
                    <a:cubicBezTo>
                      <a:pt x="155" y="287"/>
                      <a:pt x="146" y="279"/>
                      <a:pt x="146" y="269"/>
                    </a:cubicBezTo>
                    <a:cubicBezTo>
                      <a:pt x="144" y="243"/>
                      <a:pt x="143" y="217"/>
                      <a:pt x="142" y="190"/>
                    </a:cubicBezTo>
                    <a:cubicBezTo>
                      <a:pt x="140" y="169"/>
                      <a:pt x="139" y="147"/>
                      <a:pt x="134" y="125"/>
                    </a:cubicBezTo>
                    <a:cubicBezTo>
                      <a:pt x="130" y="100"/>
                      <a:pt x="123" y="75"/>
                      <a:pt x="112" y="52"/>
                    </a:cubicBezTo>
                    <a:cubicBezTo>
                      <a:pt x="109" y="46"/>
                      <a:pt x="107" y="40"/>
                      <a:pt x="102" y="36"/>
                    </a:cubicBezTo>
                    <a:cubicBezTo>
                      <a:pt x="99" y="39"/>
                      <a:pt x="98" y="42"/>
                      <a:pt x="95" y="45"/>
                    </a:cubicBezTo>
                    <a:cubicBezTo>
                      <a:pt x="89" y="54"/>
                      <a:pt x="83" y="64"/>
                      <a:pt x="80" y="74"/>
                    </a:cubicBezTo>
                    <a:cubicBezTo>
                      <a:pt x="76" y="84"/>
                      <a:pt x="72" y="94"/>
                      <a:pt x="69" y="106"/>
                    </a:cubicBezTo>
                    <a:cubicBezTo>
                      <a:pt x="64" y="119"/>
                      <a:pt x="60" y="132"/>
                      <a:pt x="57" y="145"/>
                    </a:cubicBezTo>
                    <a:cubicBezTo>
                      <a:pt x="54" y="160"/>
                      <a:pt x="51" y="174"/>
                      <a:pt x="50" y="189"/>
                    </a:cubicBezTo>
                    <a:cubicBezTo>
                      <a:pt x="45" y="215"/>
                      <a:pt x="40" y="243"/>
                      <a:pt x="38" y="269"/>
                    </a:cubicBezTo>
                    <a:cubicBezTo>
                      <a:pt x="37" y="290"/>
                      <a:pt x="38" y="308"/>
                      <a:pt x="38" y="329"/>
                    </a:cubicBezTo>
                    <a:cubicBezTo>
                      <a:pt x="38" y="339"/>
                      <a:pt x="40" y="348"/>
                      <a:pt x="40" y="358"/>
                    </a:cubicBezTo>
                    <a:cubicBezTo>
                      <a:pt x="41" y="368"/>
                      <a:pt x="41" y="377"/>
                      <a:pt x="41" y="387"/>
                    </a:cubicBezTo>
                    <a:cubicBezTo>
                      <a:pt x="41" y="397"/>
                      <a:pt x="34" y="406"/>
                      <a:pt x="24" y="406"/>
                    </a:cubicBezTo>
                    <a:cubicBezTo>
                      <a:pt x="13" y="406"/>
                      <a:pt x="5" y="399"/>
                      <a:pt x="5" y="389"/>
                    </a:cubicBezTo>
                    <a:cubicBezTo>
                      <a:pt x="5" y="380"/>
                      <a:pt x="5" y="371"/>
                      <a:pt x="3" y="362"/>
                    </a:cubicBezTo>
                    <a:cubicBezTo>
                      <a:pt x="2" y="354"/>
                      <a:pt x="2" y="346"/>
                      <a:pt x="2" y="338"/>
                    </a:cubicBezTo>
                    <a:cubicBezTo>
                      <a:pt x="0" y="320"/>
                      <a:pt x="0" y="301"/>
                      <a:pt x="0" y="284"/>
                    </a:cubicBezTo>
                    <a:cubicBezTo>
                      <a:pt x="0" y="246"/>
                      <a:pt x="9" y="208"/>
                      <a:pt x="15" y="170"/>
                    </a:cubicBezTo>
                    <a:cubicBezTo>
                      <a:pt x="16" y="161"/>
                      <a:pt x="18" y="151"/>
                      <a:pt x="19" y="142"/>
                    </a:cubicBezTo>
                    <a:cubicBezTo>
                      <a:pt x="21" y="134"/>
                      <a:pt x="24" y="125"/>
                      <a:pt x="26" y="115"/>
                    </a:cubicBezTo>
                    <a:cubicBezTo>
                      <a:pt x="32" y="96"/>
                      <a:pt x="40" y="75"/>
                      <a:pt x="47" y="56"/>
                    </a:cubicBezTo>
                    <a:cubicBezTo>
                      <a:pt x="50" y="48"/>
                      <a:pt x="54" y="39"/>
                      <a:pt x="58" y="32"/>
                    </a:cubicBezTo>
                    <a:cubicBezTo>
                      <a:pt x="61" y="26"/>
                      <a:pt x="66" y="21"/>
                      <a:pt x="69" y="16"/>
                    </a:cubicBezTo>
                    <a:lnTo>
                      <a:pt x="70" y="14"/>
                    </a:lnTo>
                    <a:cubicBezTo>
                      <a:pt x="77" y="13"/>
                      <a:pt x="80" y="10"/>
                      <a:pt x="85" y="7"/>
                    </a:cubicBezTo>
                    <a:moveTo>
                      <a:pt x="102" y="36"/>
                    </a:moveTo>
                    <a:lnTo>
                      <a:pt x="102" y="36"/>
                    </a:lnTo>
                    <a:moveTo>
                      <a:pt x="105" y="36"/>
                    </a:moveTo>
                    <a:cubicBezTo>
                      <a:pt x="107" y="36"/>
                      <a:pt x="107" y="36"/>
                      <a:pt x="105" y="36"/>
                    </a:cubicBezTo>
                    <a:moveTo>
                      <a:pt x="107" y="36"/>
                    </a:moveTo>
                    <a:lnTo>
                      <a:pt x="107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0" name="Google Shape;8200;p28"/>
              <p:cNvSpPr/>
              <p:nvPr/>
            </p:nvSpPr>
            <p:spPr>
              <a:xfrm>
                <a:off x="8290375" y="3744845"/>
                <a:ext cx="79200" cy="1202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34" extrusionOk="0">
                    <a:moveTo>
                      <a:pt x="97" y="24"/>
                    </a:moveTo>
                    <a:cubicBezTo>
                      <a:pt x="103" y="16"/>
                      <a:pt x="109" y="10"/>
                      <a:pt x="116" y="6"/>
                    </a:cubicBezTo>
                    <a:cubicBezTo>
                      <a:pt x="122" y="3"/>
                      <a:pt x="128" y="2"/>
                      <a:pt x="134" y="0"/>
                    </a:cubicBezTo>
                    <a:cubicBezTo>
                      <a:pt x="143" y="-1"/>
                      <a:pt x="153" y="2"/>
                      <a:pt x="160" y="9"/>
                    </a:cubicBezTo>
                    <a:cubicBezTo>
                      <a:pt x="167" y="18"/>
                      <a:pt x="172" y="28"/>
                      <a:pt x="176" y="38"/>
                    </a:cubicBezTo>
                    <a:cubicBezTo>
                      <a:pt x="183" y="56"/>
                      <a:pt x="189" y="75"/>
                      <a:pt x="194" y="92"/>
                    </a:cubicBezTo>
                    <a:cubicBezTo>
                      <a:pt x="198" y="111"/>
                      <a:pt x="202" y="131"/>
                      <a:pt x="205" y="150"/>
                    </a:cubicBezTo>
                    <a:cubicBezTo>
                      <a:pt x="210" y="169"/>
                      <a:pt x="212" y="188"/>
                      <a:pt x="215" y="209"/>
                    </a:cubicBezTo>
                    <a:cubicBezTo>
                      <a:pt x="218" y="226"/>
                      <a:pt x="220" y="244"/>
                      <a:pt x="220" y="261"/>
                    </a:cubicBezTo>
                    <a:cubicBezTo>
                      <a:pt x="218" y="280"/>
                      <a:pt x="217" y="300"/>
                      <a:pt x="214" y="319"/>
                    </a:cubicBezTo>
                    <a:cubicBezTo>
                      <a:pt x="214" y="324"/>
                      <a:pt x="210" y="328"/>
                      <a:pt x="207" y="331"/>
                    </a:cubicBezTo>
                    <a:cubicBezTo>
                      <a:pt x="202" y="334"/>
                      <a:pt x="198" y="334"/>
                      <a:pt x="194" y="334"/>
                    </a:cubicBezTo>
                    <a:cubicBezTo>
                      <a:pt x="189" y="332"/>
                      <a:pt x="185" y="329"/>
                      <a:pt x="182" y="327"/>
                    </a:cubicBezTo>
                    <a:cubicBezTo>
                      <a:pt x="179" y="322"/>
                      <a:pt x="179" y="318"/>
                      <a:pt x="179" y="313"/>
                    </a:cubicBezTo>
                    <a:cubicBezTo>
                      <a:pt x="180" y="300"/>
                      <a:pt x="182" y="287"/>
                      <a:pt x="183" y="274"/>
                    </a:cubicBezTo>
                    <a:cubicBezTo>
                      <a:pt x="183" y="264"/>
                      <a:pt x="183" y="255"/>
                      <a:pt x="183" y="245"/>
                    </a:cubicBezTo>
                    <a:cubicBezTo>
                      <a:pt x="183" y="235"/>
                      <a:pt x="182" y="226"/>
                      <a:pt x="180" y="216"/>
                    </a:cubicBezTo>
                    <a:cubicBezTo>
                      <a:pt x="178" y="197"/>
                      <a:pt x="175" y="177"/>
                      <a:pt x="170" y="158"/>
                    </a:cubicBezTo>
                    <a:cubicBezTo>
                      <a:pt x="170" y="159"/>
                      <a:pt x="170" y="160"/>
                      <a:pt x="172" y="162"/>
                    </a:cubicBezTo>
                    <a:cubicBezTo>
                      <a:pt x="167" y="140"/>
                      <a:pt x="164" y="120"/>
                      <a:pt x="159" y="99"/>
                    </a:cubicBezTo>
                    <a:cubicBezTo>
                      <a:pt x="153" y="79"/>
                      <a:pt x="147" y="60"/>
                      <a:pt x="138" y="41"/>
                    </a:cubicBezTo>
                    <a:cubicBezTo>
                      <a:pt x="138" y="40"/>
                      <a:pt x="137" y="40"/>
                      <a:pt x="137" y="38"/>
                    </a:cubicBezTo>
                    <a:cubicBezTo>
                      <a:pt x="137" y="38"/>
                      <a:pt x="136" y="38"/>
                      <a:pt x="135" y="38"/>
                    </a:cubicBezTo>
                    <a:cubicBezTo>
                      <a:pt x="133" y="38"/>
                      <a:pt x="132" y="40"/>
                      <a:pt x="132" y="41"/>
                    </a:cubicBezTo>
                    <a:cubicBezTo>
                      <a:pt x="125" y="48"/>
                      <a:pt x="118" y="56"/>
                      <a:pt x="113" y="64"/>
                    </a:cubicBezTo>
                    <a:cubicBezTo>
                      <a:pt x="107" y="73"/>
                      <a:pt x="103" y="80"/>
                      <a:pt x="99" y="89"/>
                    </a:cubicBezTo>
                    <a:cubicBezTo>
                      <a:pt x="94" y="98"/>
                      <a:pt x="88" y="105"/>
                      <a:pt x="84" y="114"/>
                    </a:cubicBezTo>
                    <a:cubicBezTo>
                      <a:pt x="79" y="123"/>
                      <a:pt x="76" y="131"/>
                      <a:pt x="70" y="140"/>
                    </a:cubicBezTo>
                    <a:cubicBezTo>
                      <a:pt x="64" y="149"/>
                      <a:pt x="58" y="158"/>
                      <a:pt x="52" y="165"/>
                    </a:cubicBezTo>
                    <a:cubicBezTo>
                      <a:pt x="48" y="171"/>
                      <a:pt x="45" y="177"/>
                      <a:pt x="42" y="184"/>
                    </a:cubicBezTo>
                    <a:cubicBezTo>
                      <a:pt x="39" y="194"/>
                      <a:pt x="38" y="204"/>
                      <a:pt x="36" y="216"/>
                    </a:cubicBezTo>
                    <a:cubicBezTo>
                      <a:pt x="36" y="217"/>
                      <a:pt x="36" y="217"/>
                      <a:pt x="36" y="219"/>
                    </a:cubicBezTo>
                    <a:cubicBezTo>
                      <a:pt x="36" y="229"/>
                      <a:pt x="29" y="238"/>
                      <a:pt x="19" y="238"/>
                    </a:cubicBezTo>
                    <a:cubicBezTo>
                      <a:pt x="9" y="238"/>
                      <a:pt x="0" y="230"/>
                      <a:pt x="0" y="220"/>
                    </a:cubicBezTo>
                    <a:cubicBezTo>
                      <a:pt x="0" y="211"/>
                      <a:pt x="1" y="204"/>
                      <a:pt x="1" y="195"/>
                    </a:cubicBezTo>
                    <a:cubicBezTo>
                      <a:pt x="3" y="187"/>
                      <a:pt x="4" y="177"/>
                      <a:pt x="9" y="168"/>
                    </a:cubicBezTo>
                    <a:cubicBezTo>
                      <a:pt x="11" y="160"/>
                      <a:pt x="14" y="155"/>
                      <a:pt x="19" y="147"/>
                    </a:cubicBezTo>
                    <a:cubicBezTo>
                      <a:pt x="23" y="142"/>
                      <a:pt x="27" y="134"/>
                      <a:pt x="32" y="128"/>
                    </a:cubicBezTo>
                    <a:cubicBezTo>
                      <a:pt x="36" y="123"/>
                      <a:pt x="41" y="115"/>
                      <a:pt x="43" y="109"/>
                    </a:cubicBezTo>
                    <a:cubicBezTo>
                      <a:pt x="48" y="102"/>
                      <a:pt x="51" y="95"/>
                      <a:pt x="55" y="89"/>
                    </a:cubicBezTo>
                    <a:cubicBezTo>
                      <a:pt x="60" y="82"/>
                      <a:pt x="63" y="75"/>
                      <a:pt x="68" y="67"/>
                    </a:cubicBezTo>
                    <a:cubicBezTo>
                      <a:pt x="72" y="60"/>
                      <a:pt x="77" y="53"/>
                      <a:pt x="81" y="45"/>
                    </a:cubicBezTo>
                    <a:cubicBezTo>
                      <a:pt x="84" y="40"/>
                      <a:pt x="89" y="35"/>
                      <a:pt x="93" y="29"/>
                    </a:cubicBezTo>
                    <a:cubicBezTo>
                      <a:pt x="94" y="28"/>
                      <a:pt x="96" y="26"/>
                      <a:pt x="97" y="24"/>
                    </a:cubicBezTo>
                    <a:moveTo>
                      <a:pt x="138" y="37"/>
                    </a:moveTo>
                    <a:cubicBezTo>
                      <a:pt x="138" y="38"/>
                      <a:pt x="138" y="38"/>
                      <a:pt x="1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1" name="Google Shape;8201;p28"/>
              <p:cNvSpPr/>
              <p:nvPr/>
            </p:nvSpPr>
            <p:spPr>
              <a:xfrm>
                <a:off x="8260855" y="3662405"/>
                <a:ext cx="67680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5" extrusionOk="0">
                    <a:moveTo>
                      <a:pt x="82" y="9"/>
                    </a:moveTo>
                    <a:cubicBezTo>
                      <a:pt x="86" y="5"/>
                      <a:pt x="91" y="2"/>
                      <a:pt x="96" y="0"/>
                    </a:cubicBezTo>
                    <a:cubicBezTo>
                      <a:pt x="104" y="-1"/>
                      <a:pt x="112" y="0"/>
                      <a:pt x="118" y="5"/>
                    </a:cubicBezTo>
                    <a:cubicBezTo>
                      <a:pt x="123" y="9"/>
                      <a:pt x="125" y="14"/>
                      <a:pt x="130" y="19"/>
                    </a:cubicBezTo>
                    <a:cubicBezTo>
                      <a:pt x="133" y="24"/>
                      <a:pt x="136" y="30"/>
                      <a:pt x="137" y="35"/>
                    </a:cubicBezTo>
                    <a:cubicBezTo>
                      <a:pt x="142" y="44"/>
                      <a:pt x="144" y="51"/>
                      <a:pt x="147" y="60"/>
                    </a:cubicBezTo>
                    <a:cubicBezTo>
                      <a:pt x="150" y="69"/>
                      <a:pt x="153" y="78"/>
                      <a:pt x="155" y="88"/>
                    </a:cubicBezTo>
                    <a:cubicBezTo>
                      <a:pt x="156" y="97"/>
                      <a:pt x="159" y="105"/>
                      <a:pt x="160" y="114"/>
                    </a:cubicBezTo>
                    <a:cubicBezTo>
                      <a:pt x="162" y="123"/>
                      <a:pt x="163" y="133"/>
                      <a:pt x="166" y="142"/>
                    </a:cubicBezTo>
                    <a:cubicBezTo>
                      <a:pt x="168" y="151"/>
                      <a:pt x="171" y="161"/>
                      <a:pt x="172" y="169"/>
                    </a:cubicBezTo>
                    <a:cubicBezTo>
                      <a:pt x="176" y="188"/>
                      <a:pt x="181" y="209"/>
                      <a:pt x="184" y="228"/>
                    </a:cubicBezTo>
                    <a:cubicBezTo>
                      <a:pt x="187" y="251"/>
                      <a:pt x="188" y="273"/>
                      <a:pt x="188" y="296"/>
                    </a:cubicBezTo>
                    <a:cubicBezTo>
                      <a:pt x="188" y="306"/>
                      <a:pt x="181" y="315"/>
                      <a:pt x="171" y="315"/>
                    </a:cubicBezTo>
                    <a:cubicBezTo>
                      <a:pt x="160" y="315"/>
                      <a:pt x="152" y="308"/>
                      <a:pt x="152" y="298"/>
                    </a:cubicBezTo>
                    <a:cubicBezTo>
                      <a:pt x="152" y="282"/>
                      <a:pt x="152" y="264"/>
                      <a:pt x="150" y="248"/>
                    </a:cubicBezTo>
                    <a:cubicBezTo>
                      <a:pt x="149" y="235"/>
                      <a:pt x="147" y="222"/>
                      <a:pt x="144" y="209"/>
                    </a:cubicBezTo>
                    <a:cubicBezTo>
                      <a:pt x="142" y="196"/>
                      <a:pt x="139" y="181"/>
                      <a:pt x="136" y="168"/>
                    </a:cubicBezTo>
                    <a:cubicBezTo>
                      <a:pt x="133" y="153"/>
                      <a:pt x="130" y="139"/>
                      <a:pt x="127" y="124"/>
                    </a:cubicBezTo>
                    <a:cubicBezTo>
                      <a:pt x="124" y="110"/>
                      <a:pt x="121" y="97"/>
                      <a:pt x="117" y="82"/>
                    </a:cubicBezTo>
                    <a:cubicBezTo>
                      <a:pt x="114" y="69"/>
                      <a:pt x="108" y="57"/>
                      <a:pt x="102" y="46"/>
                    </a:cubicBezTo>
                    <a:cubicBezTo>
                      <a:pt x="102" y="44"/>
                      <a:pt x="101" y="44"/>
                      <a:pt x="101" y="43"/>
                    </a:cubicBezTo>
                    <a:cubicBezTo>
                      <a:pt x="99" y="46"/>
                      <a:pt x="96" y="49"/>
                      <a:pt x="95" y="50"/>
                    </a:cubicBezTo>
                    <a:cubicBezTo>
                      <a:pt x="88" y="62"/>
                      <a:pt x="82" y="73"/>
                      <a:pt x="74" y="86"/>
                    </a:cubicBezTo>
                    <a:cubicBezTo>
                      <a:pt x="72" y="92"/>
                      <a:pt x="67" y="98"/>
                      <a:pt x="64" y="104"/>
                    </a:cubicBezTo>
                    <a:cubicBezTo>
                      <a:pt x="61" y="110"/>
                      <a:pt x="58" y="116"/>
                      <a:pt x="56" y="121"/>
                    </a:cubicBezTo>
                    <a:cubicBezTo>
                      <a:pt x="51" y="135"/>
                      <a:pt x="48" y="148"/>
                      <a:pt x="44" y="162"/>
                    </a:cubicBezTo>
                    <a:cubicBezTo>
                      <a:pt x="41" y="175"/>
                      <a:pt x="37" y="190"/>
                      <a:pt x="35" y="203"/>
                    </a:cubicBezTo>
                    <a:lnTo>
                      <a:pt x="35" y="204"/>
                    </a:lnTo>
                    <a:cubicBezTo>
                      <a:pt x="35" y="209"/>
                      <a:pt x="34" y="213"/>
                      <a:pt x="31" y="218"/>
                    </a:cubicBezTo>
                    <a:cubicBezTo>
                      <a:pt x="28" y="220"/>
                      <a:pt x="23" y="223"/>
                      <a:pt x="19" y="223"/>
                    </a:cubicBezTo>
                    <a:cubicBezTo>
                      <a:pt x="14" y="223"/>
                      <a:pt x="9" y="222"/>
                      <a:pt x="6" y="219"/>
                    </a:cubicBezTo>
                    <a:cubicBezTo>
                      <a:pt x="3" y="216"/>
                      <a:pt x="0" y="212"/>
                      <a:pt x="0" y="207"/>
                    </a:cubicBezTo>
                    <a:cubicBezTo>
                      <a:pt x="0" y="188"/>
                      <a:pt x="6" y="169"/>
                      <a:pt x="10" y="152"/>
                    </a:cubicBezTo>
                    <a:cubicBezTo>
                      <a:pt x="12" y="143"/>
                      <a:pt x="15" y="135"/>
                      <a:pt x="18" y="126"/>
                    </a:cubicBezTo>
                    <a:cubicBezTo>
                      <a:pt x="21" y="116"/>
                      <a:pt x="24" y="107"/>
                      <a:pt x="28" y="98"/>
                    </a:cubicBezTo>
                    <a:cubicBezTo>
                      <a:pt x="32" y="89"/>
                      <a:pt x="37" y="81"/>
                      <a:pt x="41" y="73"/>
                    </a:cubicBezTo>
                    <a:cubicBezTo>
                      <a:pt x="45" y="66"/>
                      <a:pt x="50" y="57"/>
                      <a:pt x="53" y="50"/>
                    </a:cubicBezTo>
                    <a:cubicBezTo>
                      <a:pt x="57" y="40"/>
                      <a:pt x="64" y="31"/>
                      <a:pt x="70" y="22"/>
                    </a:cubicBezTo>
                    <a:cubicBezTo>
                      <a:pt x="70" y="21"/>
                      <a:pt x="72" y="21"/>
                      <a:pt x="72" y="19"/>
                    </a:cubicBezTo>
                    <a:cubicBezTo>
                      <a:pt x="76" y="15"/>
                      <a:pt x="79" y="12"/>
                      <a:pt x="82" y="9"/>
                    </a:cubicBezTo>
                    <a:moveTo>
                      <a:pt x="107" y="35"/>
                    </a:move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2" name="Google Shape;8202;p28"/>
              <p:cNvSpPr/>
              <p:nvPr/>
            </p:nvSpPr>
            <p:spPr>
              <a:xfrm>
                <a:off x="8076535" y="3717125"/>
                <a:ext cx="15696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22" extrusionOk="0">
                    <a:moveTo>
                      <a:pt x="26" y="0"/>
                    </a:moveTo>
                    <a:cubicBezTo>
                      <a:pt x="36" y="0"/>
                      <a:pt x="46" y="1"/>
                      <a:pt x="55" y="4"/>
                    </a:cubicBezTo>
                    <a:cubicBezTo>
                      <a:pt x="63" y="6"/>
                      <a:pt x="72" y="9"/>
                      <a:pt x="79" y="10"/>
                    </a:cubicBezTo>
                    <a:cubicBezTo>
                      <a:pt x="98" y="15"/>
                      <a:pt x="116" y="22"/>
                      <a:pt x="133" y="28"/>
                    </a:cubicBezTo>
                    <a:cubicBezTo>
                      <a:pt x="151" y="34"/>
                      <a:pt x="168" y="41"/>
                      <a:pt x="186" y="48"/>
                    </a:cubicBezTo>
                    <a:cubicBezTo>
                      <a:pt x="203" y="55"/>
                      <a:pt x="221" y="63"/>
                      <a:pt x="237" y="71"/>
                    </a:cubicBezTo>
                    <a:cubicBezTo>
                      <a:pt x="253" y="80"/>
                      <a:pt x="269" y="89"/>
                      <a:pt x="283" y="99"/>
                    </a:cubicBezTo>
                    <a:cubicBezTo>
                      <a:pt x="301" y="111"/>
                      <a:pt x="318" y="122"/>
                      <a:pt x="334" y="134"/>
                    </a:cubicBezTo>
                    <a:cubicBezTo>
                      <a:pt x="350" y="147"/>
                      <a:pt x="367" y="159"/>
                      <a:pt x="381" y="173"/>
                    </a:cubicBezTo>
                    <a:cubicBezTo>
                      <a:pt x="399" y="189"/>
                      <a:pt x="415" y="207"/>
                      <a:pt x="431" y="224"/>
                    </a:cubicBezTo>
                    <a:cubicBezTo>
                      <a:pt x="434" y="227"/>
                      <a:pt x="436" y="232"/>
                      <a:pt x="436" y="236"/>
                    </a:cubicBezTo>
                    <a:cubicBezTo>
                      <a:pt x="436" y="240"/>
                      <a:pt x="435" y="246"/>
                      <a:pt x="432" y="249"/>
                    </a:cubicBezTo>
                    <a:cubicBezTo>
                      <a:pt x="426" y="256"/>
                      <a:pt x="413" y="258"/>
                      <a:pt x="406" y="251"/>
                    </a:cubicBezTo>
                    <a:cubicBezTo>
                      <a:pt x="387" y="230"/>
                      <a:pt x="367" y="210"/>
                      <a:pt x="346" y="191"/>
                    </a:cubicBezTo>
                    <a:cubicBezTo>
                      <a:pt x="327" y="175"/>
                      <a:pt x="308" y="159"/>
                      <a:pt x="288" y="144"/>
                    </a:cubicBezTo>
                    <a:cubicBezTo>
                      <a:pt x="259" y="125"/>
                      <a:pt x="228" y="106"/>
                      <a:pt x="198" y="92"/>
                    </a:cubicBezTo>
                    <a:cubicBezTo>
                      <a:pt x="165" y="77"/>
                      <a:pt x="133" y="64"/>
                      <a:pt x="101" y="54"/>
                    </a:cubicBezTo>
                    <a:cubicBezTo>
                      <a:pt x="88" y="50"/>
                      <a:pt x="77" y="45"/>
                      <a:pt x="63" y="42"/>
                    </a:cubicBezTo>
                    <a:cubicBezTo>
                      <a:pt x="55" y="41"/>
                      <a:pt x="47" y="38"/>
                      <a:pt x="39" y="36"/>
                    </a:cubicBezTo>
                    <a:cubicBezTo>
                      <a:pt x="45" y="60"/>
                      <a:pt x="55" y="83"/>
                      <a:pt x="65" y="106"/>
                    </a:cubicBezTo>
                    <a:cubicBezTo>
                      <a:pt x="77" y="134"/>
                      <a:pt x="90" y="162"/>
                      <a:pt x="103" y="189"/>
                    </a:cubicBezTo>
                    <a:cubicBezTo>
                      <a:pt x="113" y="208"/>
                      <a:pt x="123" y="229"/>
                      <a:pt x="135" y="246"/>
                    </a:cubicBezTo>
                    <a:cubicBezTo>
                      <a:pt x="141" y="255"/>
                      <a:pt x="147" y="264"/>
                      <a:pt x="154" y="271"/>
                    </a:cubicBezTo>
                    <a:cubicBezTo>
                      <a:pt x="157" y="275"/>
                      <a:pt x="160" y="278"/>
                      <a:pt x="163" y="283"/>
                    </a:cubicBezTo>
                    <a:cubicBezTo>
                      <a:pt x="164" y="286"/>
                      <a:pt x="165" y="287"/>
                      <a:pt x="168" y="290"/>
                    </a:cubicBezTo>
                    <a:cubicBezTo>
                      <a:pt x="173" y="296"/>
                      <a:pt x="176" y="305"/>
                      <a:pt x="171" y="312"/>
                    </a:cubicBezTo>
                    <a:cubicBezTo>
                      <a:pt x="168" y="316"/>
                      <a:pt x="165" y="319"/>
                      <a:pt x="161" y="321"/>
                    </a:cubicBezTo>
                    <a:cubicBezTo>
                      <a:pt x="157" y="322"/>
                      <a:pt x="151" y="322"/>
                      <a:pt x="147" y="319"/>
                    </a:cubicBezTo>
                    <a:cubicBezTo>
                      <a:pt x="142" y="318"/>
                      <a:pt x="139" y="313"/>
                      <a:pt x="138" y="309"/>
                    </a:cubicBezTo>
                    <a:cubicBezTo>
                      <a:pt x="136" y="306"/>
                      <a:pt x="133" y="305"/>
                      <a:pt x="132" y="302"/>
                    </a:cubicBezTo>
                    <a:cubicBezTo>
                      <a:pt x="129" y="299"/>
                      <a:pt x="126" y="294"/>
                      <a:pt x="125" y="291"/>
                    </a:cubicBezTo>
                    <a:cubicBezTo>
                      <a:pt x="119" y="284"/>
                      <a:pt x="114" y="277"/>
                      <a:pt x="109" y="270"/>
                    </a:cubicBezTo>
                    <a:cubicBezTo>
                      <a:pt x="98" y="255"/>
                      <a:pt x="88" y="239"/>
                      <a:pt x="81" y="223"/>
                    </a:cubicBezTo>
                    <a:cubicBezTo>
                      <a:pt x="72" y="205"/>
                      <a:pt x="63" y="186"/>
                      <a:pt x="55" y="168"/>
                    </a:cubicBezTo>
                    <a:cubicBezTo>
                      <a:pt x="47" y="150"/>
                      <a:pt x="40" y="134"/>
                      <a:pt x="31" y="117"/>
                    </a:cubicBezTo>
                    <a:cubicBezTo>
                      <a:pt x="27" y="108"/>
                      <a:pt x="24" y="99"/>
                      <a:pt x="20" y="89"/>
                    </a:cubicBezTo>
                    <a:cubicBezTo>
                      <a:pt x="15" y="80"/>
                      <a:pt x="12" y="70"/>
                      <a:pt x="10" y="61"/>
                    </a:cubicBezTo>
                    <a:cubicBezTo>
                      <a:pt x="7" y="52"/>
                      <a:pt x="5" y="44"/>
                      <a:pt x="2" y="35"/>
                    </a:cubicBezTo>
                    <a:cubicBezTo>
                      <a:pt x="1" y="26"/>
                      <a:pt x="-2" y="17"/>
                      <a:pt x="2" y="9"/>
                    </a:cubicBezTo>
                    <a:cubicBezTo>
                      <a:pt x="2" y="7"/>
                      <a:pt x="4" y="6"/>
                      <a:pt x="5" y="6"/>
                    </a:cubicBezTo>
                    <a:cubicBezTo>
                      <a:pt x="10" y="3"/>
                      <a:pt x="18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3" name="Google Shape;8203;p28"/>
              <p:cNvSpPr/>
              <p:nvPr/>
            </p:nvSpPr>
            <p:spPr>
              <a:xfrm>
                <a:off x="8182375" y="3619565"/>
                <a:ext cx="7956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09" extrusionOk="0">
                    <a:moveTo>
                      <a:pt x="77" y="6"/>
                    </a:moveTo>
                    <a:cubicBezTo>
                      <a:pt x="81" y="3"/>
                      <a:pt x="87" y="0"/>
                      <a:pt x="93" y="0"/>
                    </a:cubicBezTo>
                    <a:cubicBezTo>
                      <a:pt x="96" y="0"/>
                      <a:pt x="99" y="0"/>
                      <a:pt x="102" y="0"/>
                    </a:cubicBezTo>
                    <a:cubicBezTo>
                      <a:pt x="106" y="0"/>
                      <a:pt x="109" y="1"/>
                      <a:pt x="113" y="3"/>
                    </a:cubicBezTo>
                    <a:cubicBezTo>
                      <a:pt x="115" y="3"/>
                      <a:pt x="115" y="4"/>
                      <a:pt x="116" y="4"/>
                    </a:cubicBezTo>
                    <a:cubicBezTo>
                      <a:pt x="118" y="6"/>
                      <a:pt x="121" y="7"/>
                      <a:pt x="122" y="9"/>
                    </a:cubicBezTo>
                    <a:cubicBezTo>
                      <a:pt x="123" y="10"/>
                      <a:pt x="125" y="12"/>
                      <a:pt x="126" y="13"/>
                    </a:cubicBezTo>
                    <a:cubicBezTo>
                      <a:pt x="129" y="18"/>
                      <a:pt x="132" y="20"/>
                      <a:pt x="135" y="26"/>
                    </a:cubicBezTo>
                    <a:cubicBezTo>
                      <a:pt x="144" y="44"/>
                      <a:pt x="151" y="61"/>
                      <a:pt x="158" y="80"/>
                    </a:cubicBezTo>
                    <a:cubicBezTo>
                      <a:pt x="166" y="99"/>
                      <a:pt x="172" y="118"/>
                      <a:pt x="179" y="136"/>
                    </a:cubicBezTo>
                    <a:cubicBezTo>
                      <a:pt x="186" y="155"/>
                      <a:pt x="191" y="173"/>
                      <a:pt x="196" y="194"/>
                    </a:cubicBezTo>
                    <a:cubicBezTo>
                      <a:pt x="201" y="213"/>
                      <a:pt x="205" y="232"/>
                      <a:pt x="208" y="251"/>
                    </a:cubicBezTo>
                    <a:cubicBezTo>
                      <a:pt x="211" y="270"/>
                      <a:pt x="215" y="288"/>
                      <a:pt x="218" y="307"/>
                    </a:cubicBezTo>
                    <a:cubicBezTo>
                      <a:pt x="220" y="313"/>
                      <a:pt x="220" y="319"/>
                      <a:pt x="221" y="323"/>
                    </a:cubicBezTo>
                    <a:cubicBezTo>
                      <a:pt x="221" y="328"/>
                      <a:pt x="220" y="335"/>
                      <a:pt x="217" y="337"/>
                    </a:cubicBezTo>
                    <a:cubicBezTo>
                      <a:pt x="214" y="340"/>
                      <a:pt x="209" y="342"/>
                      <a:pt x="205" y="342"/>
                    </a:cubicBezTo>
                    <a:cubicBezTo>
                      <a:pt x="201" y="342"/>
                      <a:pt x="195" y="341"/>
                      <a:pt x="192" y="338"/>
                    </a:cubicBezTo>
                    <a:cubicBezTo>
                      <a:pt x="188" y="335"/>
                      <a:pt x="186" y="331"/>
                      <a:pt x="186" y="326"/>
                    </a:cubicBezTo>
                    <a:cubicBezTo>
                      <a:pt x="183" y="303"/>
                      <a:pt x="179" y="278"/>
                      <a:pt x="174" y="255"/>
                    </a:cubicBezTo>
                    <a:cubicBezTo>
                      <a:pt x="172" y="239"/>
                      <a:pt x="167" y="221"/>
                      <a:pt x="163" y="205"/>
                    </a:cubicBezTo>
                    <a:cubicBezTo>
                      <a:pt x="158" y="187"/>
                      <a:pt x="153" y="169"/>
                      <a:pt x="147" y="150"/>
                    </a:cubicBezTo>
                    <a:cubicBezTo>
                      <a:pt x="141" y="134"/>
                      <a:pt x="135" y="117"/>
                      <a:pt x="129" y="101"/>
                    </a:cubicBezTo>
                    <a:cubicBezTo>
                      <a:pt x="123" y="85"/>
                      <a:pt x="118" y="69"/>
                      <a:pt x="110" y="52"/>
                    </a:cubicBezTo>
                    <a:cubicBezTo>
                      <a:pt x="107" y="48"/>
                      <a:pt x="106" y="44"/>
                      <a:pt x="103" y="39"/>
                    </a:cubicBezTo>
                    <a:cubicBezTo>
                      <a:pt x="102" y="38"/>
                      <a:pt x="102" y="38"/>
                      <a:pt x="100" y="36"/>
                    </a:cubicBezTo>
                    <a:cubicBezTo>
                      <a:pt x="99" y="36"/>
                      <a:pt x="99" y="38"/>
                      <a:pt x="97" y="38"/>
                    </a:cubicBezTo>
                    <a:cubicBezTo>
                      <a:pt x="94" y="41"/>
                      <a:pt x="90" y="45"/>
                      <a:pt x="87" y="50"/>
                    </a:cubicBezTo>
                    <a:cubicBezTo>
                      <a:pt x="81" y="58"/>
                      <a:pt x="78" y="67"/>
                      <a:pt x="74" y="77"/>
                    </a:cubicBezTo>
                    <a:cubicBezTo>
                      <a:pt x="65" y="105"/>
                      <a:pt x="58" y="133"/>
                      <a:pt x="51" y="162"/>
                    </a:cubicBezTo>
                    <a:cubicBezTo>
                      <a:pt x="43" y="191"/>
                      <a:pt x="39" y="220"/>
                      <a:pt x="38" y="249"/>
                    </a:cubicBezTo>
                    <a:cubicBezTo>
                      <a:pt x="36" y="272"/>
                      <a:pt x="36" y="298"/>
                      <a:pt x="38" y="321"/>
                    </a:cubicBezTo>
                    <a:cubicBezTo>
                      <a:pt x="39" y="345"/>
                      <a:pt x="39" y="367"/>
                      <a:pt x="40" y="390"/>
                    </a:cubicBezTo>
                    <a:cubicBezTo>
                      <a:pt x="40" y="401"/>
                      <a:pt x="33" y="409"/>
                      <a:pt x="23" y="409"/>
                    </a:cubicBezTo>
                    <a:cubicBezTo>
                      <a:pt x="13" y="409"/>
                      <a:pt x="4" y="402"/>
                      <a:pt x="4" y="392"/>
                    </a:cubicBezTo>
                    <a:cubicBezTo>
                      <a:pt x="3" y="374"/>
                      <a:pt x="2" y="357"/>
                      <a:pt x="1" y="339"/>
                    </a:cubicBezTo>
                    <a:cubicBezTo>
                      <a:pt x="-1" y="322"/>
                      <a:pt x="0" y="303"/>
                      <a:pt x="0" y="286"/>
                    </a:cubicBezTo>
                    <a:cubicBezTo>
                      <a:pt x="0" y="248"/>
                      <a:pt x="4" y="208"/>
                      <a:pt x="11" y="170"/>
                    </a:cubicBezTo>
                    <a:cubicBezTo>
                      <a:pt x="14" y="153"/>
                      <a:pt x="20" y="134"/>
                      <a:pt x="24" y="117"/>
                    </a:cubicBezTo>
                    <a:cubicBezTo>
                      <a:pt x="27" y="106"/>
                      <a:pt x="29" y="98"/>
                      <a:pt x="32" y="87"/>
                    </a:cubicBezTo>
                    <a:cubicBezTo>
                      <a:pt x="35" y="77"/>
                      <a:pt x="38" y="69"/>
                      <a:pt x="42" y="58"/>
                    </a:cubicBezTo>
                    <a:cubicBezTo>
                      <a:pt x="45" y="50"/>
                      <a:pt x="49" y="41"/>
                      <a:pt x="54" y="32"/>
                    </a:cubicBezTo>
                    <a:cubicBezTo>
                      <a:pt x="56" y="28"/>
                      <a:pt x="59" y="23"/>
                      <a:pt x="62" y="20"/>
                    </a:cubicBezTo>
                    <a:cubicBezTo>
                      <a:pt x="64" y="16"/>
                      <a:pt x="70" y="10"/>
                      <a:pt x="77" y="6"/>
                    </a:cubicBezTo>
                    <a:moveTo>
                      <a:pt x="93" y="35"/>
                    </a:moveTo>
                    <a:lnTo>
                      <a:pt x="93" y="35"/>
                    </a:lnTo>
                    <a:moveTo>
                      <a:pt x="96" y="36"/>
                    </a:moveTo>
                    <a:cubicBezTo>
                      <a:pt x="97" y="36"/>
                      <a:pt x="97" y="38"/>
                      <a:pt x="99" y="38"/>
                    </a:cubicBezTo>
                    <a:cubicBezTo>
                      <a:pt x="97" y="36"/>
                      <a:pt x="97" y="36"/>
                      <a:pt x="96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4" name="Google Shape;8204;p28"/>
              <p:cNvSpPr/>
              <p:nvPr/>
            </p:nvSpPr>
            <p:spPr>
              <a:xfrm>
                <a:off x="8048815" y="3610205"/>
                <a:ext cx="14148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3" extrusionOk="0">
                    <a:moveTo>
                      <a:pt x="11" y="4"/>
                    </a:moveTo>
                    <a:cubicBezTo>
                      <a:pt x="21" y="-2"/>
                      <a:pt x="33" y="0"/>
                      <a:pt x="43" y="3"/>
                    </a:cubicBezTo>
                    <a:cubicBezTo>
                      <a:pt x="49" y="4"/>
                      <a:pt x="55" y="7"/>
                      <a:pt x="60" y="9"/>
                    </a:cubicBezTo>
                    <a:cubicBezTo>
                      <a:pt x="69" y="11"/>
                      <a:pt x="78" y="16"/>
                      <a:pt x="87" y="19"/>
                    </a:cubicBezTo>
                    <a:cubicBezTo>
                      <a:pt x="104" y="26"/>
                      <a:pt x="120" y="35"/>
                      <a:pt x="136" y="44"/>
                    </a:cubicBezTo>
                    <a:cubicBezTo>
                      <a:pt x="154" y="52"/>
                      <a:pt x="171" y="62"/>
                      <a:pt x="187" y="73"/>
                    </a:cubicBezTo>
                    <a:cubicBezTo>
                      <a:pt x="206" y="84"/>
                      <a:pt x="224" y="96"/>
                      <a:pt x="241" y="108"/>
                    </a:cubicBezTo>
                    <a:cubicBezTo>
                      <a:pt x="272" y="129"/>
                      <a:pt x="302" y="153"/>
                      <a:pt x="328" y="180"/>
                    </a:cubicBezTo>
                    <a:cubicBezTo>
                      <a:pt x="349" y="201"/>
                      <a:pt x="368" y="221"/>
                      <a:pt x="387" y="242"/>
                    </a:cubicBezTo>
                    <a:cubicBezTo>
                      <a:pt x="390" y="245"/>
                      <a:pt x="393" y="249"/>
                      <a:pt x="393" y="253"/>
                    </a:cubicBezTo>
                    <a:cubicBezTo>
                      <a:pt x="393" y="258"/>
                      <a:pt x="391" y="264"/>
                      <a:pt x="388" y="266"/>
                    </a:cubicBezTo>
                    <a:cubicBezTo>
                      <a:pt x="382" y="274"/>
                      <a:pt x="369" y="275"/>
                      <a:pt x="362" y="268"/>
                    </a:cubicBezTo>
                    <a:cubicBezTo>
                      <a:pt x="350" y="255"/>
                      <a:pt x="339" y="243"/>
                      <a:pt x="325" y="230"/>
                    </a:cubicBezTo>
                    <a:cubicBezTo>
                      <a:pt x="314" y="217"/>
                      <a:pt x="302" y="206"/>
                      <a:pt x="289" y="194"/>
                    </a:cubicBezTo>
                    <a:cubicBezTo>
                      <a:pt x="276" y="183"/>
                      <a:pt x="261" y="170"/>
                      <a:pt x="247" y="159"/>
                    </a:cubicBezTo>
                    <a:cubicBezTo>
                      <a:pt x="234" y="148"/>
                      <a:pt x="221" y="138"/>
                      <a:pt x="207" y="129"/>
                    </a:cubicBezTo>
                    <a:cubicBezTo>
                      <a:pt x="181" y="112"/>
                      <a:pt x="154" y="96"/>
                      <a:pt x="127" y="81"/>
                    </a:cubicBezTo>
                    <a:cubicBezTo>
                      <a:pt x="99" y="67"/>
                      <a:pt x="71" y="52"/>
                      <a:pt x="41" y="41"/>
                    </a:cubicBezTo>
                    <a:cubicBezTo>
                      <a:pt x="40" y="41"/>
                      <a:pt x="37" y="39"/>
                      <a:pt x="36" y="39"/>
                    </a:cubicBezTo>
                    <a:cubicBezTo>
                      <a:pt x="36" y="46"/>
                      <a:pt x="37" y="52"/>
                      <a:pt x="38" y="60"/>
                    </a:cubicBezTo>
                    <a:cubicBezTo>
                      <a:pt x="43" y="81"/>
                      <a:pt x="50" y="102"/>
                      <a:pt x="59" y="124"/>
                    </a:cubicBezTo>
                    <a:cubicBezTo>
                      <a:pt x="66" y="143"/>
                      <a:pt x="75" y="163"/>
                      <a:pt x="84" y="182"/>
                    </a:cubicBezTo>
                    <a:cubicBezTo>
                      <a:pt x="95" y="205"/>
                      <a:pt x="108" y="229"/>
                      <a:pt x="123" y="250"/>
                    </a:cubicBezTo>
                    <a:cubicBezTo>
                      <a:pt x="130" y="261"/>
                      <a:pt x="138" y="271"/>
                      <a:pt x="145" y="281"/>
                    </a:cubicBezTo>
                    <a:cubicBezTo>
                      <a:pt x="151" y="290"/>
                      <a:pt x="158" y="298"/>
                      <a:pt x="164" y="307"/>
                    </a:cubicBezTo>
                    <a:cubicBezTo>
                      <a:pt x="164" y="309"/>
                      <a:pt x="165" y="309"/>
                      <a:pt x="167" y="310"/>
                    </a:cubicBezTo>
                    <a:cubicBezTo>
                      <a:pt x="174" y="317"/>
                      <a:pt x="175" y="328"/>
                      <a:pt x="168" y="336"/>
                    </a:cubicBezTo>
                    <a:cubicBezTo>
                      <a:pt x="162" y="344"/>
                      <a:pt x="149" y="345"/>
                      <a:pt x="142" y="338"/>
                    </a:cubicBezTo>
                    <a:cubicBezTo>
                      <a:pt x="135" y="331"/>
                      <a:pt x="130" y="323"/>
                      <a:pt x="124" y="316"/>
                    </a:cubicBezTo>
                    <a:cubicBezTo>
                      <a:pt x="120" y="309"/>
                      <a:pt x="114" y="303"/>
                      <a:pt x="110" y="296"/>
                    </a:cubicBezTo>
                    <a:cubicBezTo>
                      <a:pt x="104" y="288"/>
                      <a:pt x="98" y="281"/>
                      <a:pt x="94" y="274"/>
                    </a:cubicBezTo>
                    <a:cubicBezTo>
                      <a:pt x="88" y="266"/>
                      <a:pt x="84" y="258"/>
                      <a:pt x="79" y="250"/>
                    </a:cubicBezTo>
                    <a:cubicBezTo>
                      <a:pt x="60" y="217"/>
                      <a:pt x="44" y="182"/>
                      <a:pt x="28" y="147"/>
                    </a:cubicBezTo>
                    <a:cubicBezTo>
                      <a:pt x="21" y="129"/>
                      <a:pt x="14" y="112"/>
                      <a:pt x="9" y="93"/>
                    </a:cubicBezTo>
                    <a:cubicBezTo>
                      <a:pt x="6" y="83"/>
                      <a:pt x="5" y="73"/>
                      <a:pt x="2" y="62"/>
                    </a:cubicBezTo>
                    <a:cubicBezTo>
                      <a:pt x="1" y="58"/>
                      <a:pt x="1" y="54"/>
                      <a:pt x="1" y="49"/>
                    </a:cubicBezTo>
                    <a:cubicBezTo>
                      <a:pt x="-1" y="38"/>
                      <a:pt x="-1" y="25"/>
                      <a:pt x="6" y="16"/>
                    </a:cubicBezTo>
                    <a:cubicBezTo>
                      <a:pt x="6" y="7"/>
                      <a:pt x="8" y="6"/>
                      <a:pt x="11" y="4"/>
                    </a:cubicBezTo>
                    <a:moveTo>
                      <a:pt x="24" y="36"/>
                    </a:moveTo>
                    <a:lnTo>
                      <a:pt x="24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5" name="Google Shape;8205;p28"/>
              <p:cNvSpPr/>
              <p:nvPr/>
            </p:nvSpPr>
            <p:spPr>
              <a:xfrm>
                <a:off x="8220175" y="3556565"/>
                <a:ext cx="74880" cy="1166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24" extrusionOk="0">
                    <a:moveTo>
                      <a:pt x="72" y="28"/>
                    </a:moveTo>
                    <a:cubicBezTo>
                      <a:pt x="80" y="21"/>
                      <a:pt x="87" y="13"/>
                      <a:pt x="96" y="7"/>
                    </a:cubicBezTo>
                    <a:cubicBezTo>
                      <a:pt x="102" y="5"/>
                      <a:pt x="107" y="2"/>
                      <a:pt x="115" y="0"/>
                    </a:cubicBezTo>
                    <a:cubicBezTo>
                      <a:pt x="122" y="-1"/>
                      <a:pt x="131" y="0"/>
                      <a:pt x="137" y="3"/>
                    </a:cubicBezTo>
                    <a:cubicBezTo>
                      <a:pt x="144" y="6"/>
                      <a:pt x="150" y="12"/>
                      <a:pt x="154" y="18"/>
                    </a:cubicBezTo>
                    <a:cubicBezTo>
                      <a:pt x="155" y="19"/>
                      <a:pt x="157" y="22"/>
                      <a:pt x="158" y="24"/>
                    </a:cubicBezTo>
                    <a:cubicBezTo>
                      <a:pt x="164" y="32"/>
                      <a:pt x="169" y="41"/>
                      <a:pt x="171" y="50"/>
                    </a:cubicBezTo>
                    <a:cubicBezTo>
                      <a:pt x="174" y="58"/>
                      <a:pt x="177" y="67"/>
                      <a:pt x="180" y="75"/>
                    </a:cubicBezTo>
                    <a:cubicBezTo>
                      <a:pt x="183" y="83"/>
                      <a:pt x="185" y="93"/>
                      <a:pt x="187" y="102"/>
                    </a:cubicBezTo>
                    <a:cubicBezTo>
                      <a:pt x="192" y="121"/>
                      <a:pt x="196" y="140"/>
                      <a:pt x="199" y="159"/>
                    </a:cubicBezTo>
                    <a:cubicBezTo>
                      <a:pt x="202" y="178"/>
                      <a:pt x="204" y="197"/>
                      <a:pt x="206" y="216"/>
                    </a:cubicBezTo>
                    <a:cubicBezTo>
                      <a:pt x="209" y="245"/>
                      <a:pt x="209" y="276"/>
                      <a:pt x="208" y="305"/>
                    </a:cubicBezTo>
                    <a:cubicBezTo>
                      <a:pt x="208" y="309"/>
                      <a:pt x="206" y="313"/>
                      <a:pt x="204" y="318"/>
                    </a:cubicBezTo>
                    <a:cubicBezTo>
                      <a:pt x="201" y="321"/>
                      <a:pt x="196" y="324"/>
                      <a:pt x="192" y="324"/>
                    </a:cubicBezTo>
                    <a:cubicBezTo>
                      <a:pt x="187" y="324"/>
                      <a:pt x="182" y="322"/>
                      <a:pt x="179" y="319"/>
                    </a:cubicBezTo>
                    <a:cubicBezTo>
                      <a:pt x="176" y="316"/>
                      <a:pt x="173" y="312"/>
                      <a:pt x="173" y="308"/>
                    </a:cubicBezTo>
                    <a:cubicBezTo>
                      <a:pt x="174" y="278"/>
                      <a:pt x="174" y="251"/>
                      <a:pt x="171" y="222"/>
                    </a:cubicBezTo>
                    <a:cubicBezTo>
                      <a:pt x="169" y="195"/>
                      <a:pt x="166" y="169"/>
                      <a:pt x="161" y="144"/>
                    </a:cubicBezTo>
                    <a:cubicBezTo>
                      <a:pt x="158" y="130"/>
                      <a:pt x="155" y="114"/>
                      <a:pt x="151" y="99"/>
                    </a:cubicBezTo>
                    <a:cubicBezTo>
                      <a:pt x="150" y="91"/>
                      <a:pt x="147" y="83"/>
                      <a:pt x="144" y="75"/>
                    </a:cubicBezTo>
                    <a:cubicBezTo>
                      <a:pt x="142" y="67"/>
                      <a:pt x="139" y="60"/>
                      <a:pt x="137" y="54"/>
                    </a:cubicBezTo>
                    <a:cubicBezTo>
                      <a:pt x="134" y="48"/>
                      <a:pt x="131" y="44"/>
                      <a:pt x="126" y="38"/>
                    </a:cubicBezTo>
                    <a:cubicBezTo>
                      <a:pt x="125" y="37"/>
                      <a:pt x="125" y="37"/>
                      <a:pt x="123" y="37"/>
                    </a:cubicBezTo>
                    <a:lnTo>
                      <a:pt x="122" y="37"/>
                    </a:lnTo>
                    <a:lnTo>
                      <a:pt x="122" y="37"/>
                    </a:lnTo>
                    <a:lnTo>
                      <a:pt x="120" y="37"/>
                    </a:lnTo>
                    <a:cubicBezTo>
                      <a:pt x="119" y="37"/>
                      <a:pt x="118" y="38"/>
                      <a:pt x="116" y="38"/>
                    </a:cubicBezTo>
                    <a:cubicBezTo>
                      <a:pt x="113" y="40"/>
                      <a:pt x="112" y="41"/>
                      <a:pt x="109" y="44"/>
                    </a:cubicBezTo>
                    <a:cubicBezTo>
                      <a:pt x="102" y="50"/>
                      <a:pt x="96" y="57"/>
                      <a:pt x="90" y="64"/>
                    </a:cubicBezTo>
                    <a:cubicBezTo>
                      <a:pt x="84" y="73"/>
                      <a:pt x="80" y="80"/>
                      <a:pt x="75" y="89"/>
                    </a:cubicBezTo>
                    <a:cubicBezTo>
                      <a:pt x="71" y="99"/>
                      <a:pt x="67" y="108"/>
                      <a:pt x="64" y="118"/>
                    </a:cubicBezTo>
                    <a:cubicBezTo>
                      <a:pt x="58" y="134"/>
                      <a:pt x="53" y="150"/>
                      <a:pt x="49" y="165"/>
                    </a:cubicBezTo>
                    <a:cubicBezTo>
                      <a:pt x="46" y="174"/>
                      <a:pt x="45" y="182"/>
                      <a:pt x="42" y="190"/>
                    </a:cubicBezTo>
                    <a:cubicBezTo>
                      <a:pt x="39" y="199"/>
                      <a:pt x="37" y="206"/>
                      <a:pt x="35" y="214"/>
                    </a:cubicBezTo>
                    <a:lnTo>
                      <a:pt x="35" y="214"/>
                    </a:lnTo>
                    <a:cubicBezTo>
                      <a:pt x="35" y="219"/>
                      <a:pt x="33" y="222"/>
                      <a:pt x="30" y="225"/>
                    </a:cubicBezTo>
                    <a:cubicBezTo>
                      <a:pt x="27" y="227"/>
                      <a:pt x="22" y="230"/>
                      <a:pt x="18" y="230"/>
                    </a:cubicBezTo>
                    <a:cubicBezTo>
                      <a:pt x="13" y="230"/>
                      <a:pt x="8" y="229"/>
                      <a:pt x="5" y="226"/>
                    </a:cubicBezTo>
                    <a:cubicBezTo>
                      <a:pt x="2" y="223"/>
                      <a:pt x="0" y="219"/>
                      <a:pt x="0" y="214"/>
                    </a:cubicBezTo>
                    <a:cubicBezTo>
                      <a:pt x="0" y="210"/>
                      <a:pt x="0" y="207"/>
                      <a:pt x="1" y="204"/>
                    </a:cubicBezTo>
                    <a:cubicBezTo>
                      <a:pt x="1" y="203"/>
                      <a:pt x="2" y="200"/>
                      <a:pt x="2" y="198"/>
                    </a:cubicBezTo>
                    <a:cubicBezTo>
                      <a:pt x="4" y="194"/>
                      <a:pt x="5" y="190"/>
                      <a:pt x="7" y="185"/>
                    </a:cubicBezTo>
                    <a:cubicBezTo>
                      <a:pt x="10" y="176"/>
                      <a:pt x="11" y="168"/>
                      <a:pt x="14" y="160"/>
                    </a:cubicBezTo>
                    <a:cubicBezTo>
                      <a:pt x="20" y="142"/>
                      <a:pt x="26" y="123"/>
                      <a:pt x="32" y="104"/>
                    </a:cubicBezTo>
                    <a:cubicBezTo>
                      <a:pt x="37" y="86"/>
                      <a:pt x="45" y="70"/>
                      <a:pt x="55" y="54"/>
                    </a:cubicBezTo>
                    <a:cubicBezTo>
                      <a:pt x="59" y="47"/>
                      <a:pt x="65" y="40"/>
                      <a:pt x="69" y="32"/>
                    </a:cubicBezTo>
                    <a:cubicBezTo>
                      <a:pt x="69" y="31"/>
                      <a:pt x="71" y="29"/>
                      <a:pt x="72" y="28"/>
                    </a:cubicBezTo>
                    <a:moveTo>
                      <a:pt x="118" y="38"/>
                    </a:moveTo>
                    <a:lnTo>
                      <a:pt x="119" y="38"/>
                    </a:lnTo>
                    <a:cubicBezTo>
                      <a:pt x="118" y="37"/>
                      <a:pt x="118" y="37"/>
                      <a:pt x="118" y="38"/>
                    </a:cubicBezTo>
                    <a:moveTo>
                      <a:pt x="119" y="37"/>
                    </a:moveTo>
                    <a:lnTo>
                      <a:pt x="119" y="37"/>
                    </a:lnTo>
                    <a:moveTo>
                      <a:pt x="123" y="37"/>
                    </a:moveTo>
                    <a:lnTo>
                      <a:pt x="125" y="37"/>
                    </a:lnTo>
                    <a:cubicBezTo>
                      <a:pt x="125" y="38"/>
                      <a:pt x="123" y="37"/>
                      <a:pt x="123" y="37"/>
                    </a:cubicBezTo>
                    <a:moveTo>
                      <a:pt x="123" y="38"/>
                    </a:moveTo>
                    <a:cubicBezTo>
                      <a:pt x="123" y="38"/>
                      <a:pt x="125" y="38"/>
                      <a:pt x="123" y="38"/>
                    </a:cubicBezTo>
                    <a:moveTo>
                      <a:pt x="125" y="38"/>
                    </a:moveTo>
                    <a:lnTo>
                      <a:pt x="125" y="38"/>
                    </a:lnTo>
                    <a:lnTo>
                      <a:pt x="126" y="40"/>
                    </a:lnTo>
                    <a:lnTo>
                      <a:pt x="125" y="38"/>
                    </a:lnTo>
                    <a:moveTo>
                      <a:pt x="126" y="41"/>
                    </a:moveTo>
                    <a:lnTo>
                      <a:pt x="126" y="41"/>
                    </a:lnTo>
                    <a:moveTo>
                      <a:pt x="160" y="146"/>
                    </a:moveTo>
                    <a:cubicBezTo>
                      <a:pt x="160" y="147"/>
                      <a:pt x="160" y="149"/>
                      <a:pt x="161" y="150"/>
                    </a:cubicBezTo>
                    <a:cubicBezTo>
                      <a:pt x="160" y="147"/>
                      <a:pt x="160" y="147"/>
                      <a:pt x="160" y="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6" name="Google Shape;8206;p28"/>
              <p:cNvSpPr/>
              <p:nvPr/>
            </p:nvSpPr>
            <p:spPr>
              <a:xfrm>
                <a:off x="8138095" y="3520925"/>
                <a:ext cx="806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10" extrusionOk="0">
                    <a:moveTo>
                      <a:pt x="69" y="9"/>
                    </a:moveTo>
                    <a:cubicBezTo>
                      <a:pt x="73" y="5"/>
                      <a:pt x="80" y="0"/>
                      <a:pt x="86" y="0"/>
                    </a:cubicBezTo>
                    <a:cubicBezTo>
                      <a:pt x="95" y="0"/>
                      <a:pt x="102" y="5"/>
                      <a:pt x="108" y="10"/>
                    </a:cubicBezTo>
                    <a:cubicBezTo>
                      <a:pt x="115" y="18"/>
                      <a:pt x="123" y="25"/>
                      <a:pt x="128" y="34"/>
                    </a:cubicBezTo>
                    <a:cubicBezTo>
                      <a:pt x="134" y="41"/>
                      <a:pt x="139" y="48"/>
                      <a:pt x="143" y="57"/>
                    </a:cubicBezTo>
                    <a:cubicBezTo>
                      <a:pt x="153" y="74"/>
                      <a:pt x="161" y="92"/>
                      <a:pt x="168" y="111"/>
                    </a:cubicBezTo>
                    <a:cubicBezTo>
                      <a:pt x="175" y="128"/>
                      <a:pt x="181" y="146"/>
                      <a:pt x="187" y="165"/>
                    </a:cubicBezTo>
                    <a:cubicBezTo>
                      <a:pt x="193" y="184"/>
                      <a:pt x="198" y="203"/>
                      <a:pt x="204" y="220"/>
                    </a:cubicBezTo>
                    <a:cubicBezTo>
                      <a:pt x="210" y="239"/>
                      <a:pt x="216" y="258"/>
                      <a:pt x="222" y="277"/>
                    </a:cubicBezTo>
                    <a:cubicBezTo>
                      <a:pt x="222" y="278"/>
                      <a:pt x="223" y="281"/>
                      <a:pt x="223" y="283"/>
                    </a:cubicBezTo>
                    <a:cubicBezTo>
                      <a:pt x="226" y="292"/>
                      <a:pt x="222" y="303"/>
                      <a:pt x="212" y="306"/>
                    </a:cubicBezTo>
                    <a:cubicBezTo>
                      <a:pt x="203" y="309"/>
                      <a:pt x="191" y="305"/>
                      <a:pt x="188" y="294"/>
                    </a:cubicBezTo>
                    <a:cubicBezTo>
                      <a:pt x="182" y="277"/>
                      <a:pt x="178" y="261"/>
                      <a:pt x="172" y="243"/>
                    </a:cubicBezTo>
                    <a:cubicBezTo>
                      <a:pt x="166" y="227"/>
                      <a:pt x="162" y="210"/>
                      <a:pt x="156" y="194"/>
                    </a:cubicBezTo>
                    <a:cubicBezTo>
                      <a:pt x="152" y="178"/>
                      <a:pt x="146" y="160"/>
                      <a:pt x="140" y="144"/>
                    </a:cubicBezTo>
                    <a:cubicBezTo>
                      <a:pt x="134" y="128"/>
                      <a:pt x="127" y="112"/>
                      <a:pt x="121" y="98"/>
                    </a:cubicBezTo>
                    <a:cubicBezTo>
                      <a:pt x="117" y="90"/>
                      <a:pt x="114" y="82"/>
                      <a:pt x="108" y="74"/>
                    </a:cubicBezTo>
                    <a:cubicBezTo>
                      <a:pt x="104" y="66"/>
                      <a:pt x="98" y="58"/>
                      <a:pt x="92" y="51"/>
                    </a:cubicBezTo>
                    <a:cubicBezTo>
                      <a:pt x="91" y="50"/>
                      <a:pt x="89" y="48"/>
                      <a:pt x="88" y="47"/>
                    </a:cubicBezTo>
                    <a:cubicBezTo>
                      <a:pt x="85" y="53"/>
                      <a:pt x="83" y="58"/>
                      <a:pt x="80" y="64"/>
                    </a:cubicBezTo>
                    <a:cubicBezTo>
                      <a:pt x="75" y="80"/>
                      <a:pt x="70" y="96"/>
                      <a:pt x="66" y="111"/>
                    </a:cubicBezTo>
                    <a:cubicBezTo>
                      <a:pt x="61" y="127"/>
                      <a:pt x="57" y="143"/>
                      <a:pt x="53" y="160"/>
                    </a:cubicBezTo>
                    <a:cubicBezTo>
                      <a:pt x="48" y="176"/>
                      <a:pt x="45" y="194"/>
                      <a:pt x="43" y="210"/>
                    </a:cubicBezTo>
                    <a:cubicBezTo>
                      <a:pt x="40" y="226"/>
                      <a:pt x="38" y="243"/>
                      <a:pt x="37" y="259"/>
                    </a:cubicBezTo>
                    <a:cubicBezTo>
                      <a:pt x="35" y="281"/>
                      <a:pt x="35" y="305"/>
                      <a:pt x="37" y="326"/>
                    </a:cubicBezTo>
                    <a:cubicBezTo>
                      <a:pt x="38" y="338"/>
                      <a:pt x="40" y="350"/>
                      <a:pt x="41" y="360"/>
                    </a:cubicBezTo>
                    <a:cubicBezTo>
                      <a:pt x="43" y="370"/>
                      <a:pt x="44" y="380"/>
                      <a:pt x="45" y="391"/>
                    </a:cubicBezTo>
                    <a:cubicBezTo>
                      <a:pt x="47" y="395"/>
                      <a:pt x="44" y="401"/>
                      <a:pt x="41" y="404"/>
                    </a:cubicBezTo>
                    <a:cubicBezTo>
                      <a:pt x="38" y="407"/>
                      <a:pt x="33" y="410"/>
                      <a:pt x="29" y="410"/>
                    </a:cubicBezTo>
                    <a:cubicBezTo>
                      <a:pt x="24" y="410"/>
                      <a:pt x="19" y="408"/>
                      <a:pt x="16" y="405"/>
                    </a:cubicBezTo>
                    <a:cubicBezTo>
                      <a:pt x="12" y="402"/>
                      <a:pt x="10" y="398"/>
                      <a:pt x="10" y="393"/>
                    </a:cubicBezTo>
                    <a:cubicBezTo>
                      <a:pt x="9" y="386"/>
                      <a:pt x="8" y="377"/>
                      <a:pt x="8" y="370"/>
                    </a:cubicBezTo>
                    <a:cubicBezTo>
                      <a:pt x="6" y="361"/>
                      <a:pt x="5" y="354"/>
                      <a:pt x="3" y="345"/>
                    </a:cubicBezTo>
                    <a:cubicBezTo>
                      <a:pt x="2" y="328"/>
                      <a:pt x="0" y="312"/>
                      <a:pt x="0" y="294"/>
                    </a:cubicBezTo>
                    <a:cubicBezTo>
                      <a:pt x="0" y="255"/>
                      <a:pt x="5" y="217"/>
                      <a:pt x="12" y="179"/>
                    </a:cubicBezTo>
                    <a:cubicBezTo>
                      <a:pt x="13" y="171"/>
                      <a:pt x="16" y="162"/>
                      <a:pt x="18" y="153"/>
                    </a:cubicBezTo>
                    <a:cubicBezTo>
                      <a:pt x="21" y="144"/>
                      <a:pt x="22" y="136"/>
                      <a:pt x="25" y="125"/>
                    </a:cubicBezTo>
                    <a:cubicBezTo>
                      <a:pt x="31" y="106"/>
                      <a:pt x="37" y="89"/>
                      <a:pt x="43" y="70"/>
                    </a:cubicBezTo>
                    <a:cubicBezTo>
                      <a:pt x="45" y="60"/>
                      <a:pt x="48" y="50"/>
                      <a:pt x="53" y="39"/>
                    </a:cubicBezTo>
                    <a:cubicBezTo>
                      <a:pt x="57" y="25"/>
                      <a:pt x="61" y="16"/>
                      <a:pt x="69" y="9"/>
                    </a:cubicBezTo>
                    <a:moveTo>
                      <a:pt x="96" y="32"/>
                    </a:moveTo>
                    <a:lnTo>
                      <a:pt x="9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7" name="Google Shape;8207;p28"/>
              <p:cNvSpPr/>
              <p:nvPr/>
            </p:nvSpPr>
            <p:spPr>
              <a:xfrm>
                <a:off x="8023255" y="3512285"/>
                <a:ext cx="12636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43" extrusionOk="0">
                    <a:moveTo>
                      <a:pt x="16" y="1"/>
                    </a:moveTo>
                    <a:cubicBezTo>
                      <a:pt x="22" y="-1"/>
                      <a:pt x="28" y="-1"/>
                      <a:pt x="35" y="1"/>
                    </a:cubicBezTo>
                    <a:cubicBezTo>
                      <a:pt x="41" y="2"/>
                      <a:pt x="47" y="5"/>
                      <a:pt x="53" y="7"/>
                    </a:cubicBezTo>
                    <a:cubicBezTo>
                      <a:pt x="57" y="8"/>
                      <a:pt x="61" y="11"/>
                      <a:pt x="64" y="12"/>
                    </a:cubicBezTo>
                    <a:cubicBezTo>
                      <a:pt x="80" y="21"/>
                      <a:pt x="98" y="30"/>
                      <a:pt x="112" y="39"/>
                    </a:cubicBezTo>
                    <a:cubicBezTo>
                      <a:pt x="130" y="49"/>
                      <a:pt x="147" y="61"/>
                      <a:pt x="165" y="74"/>
                    </a:cubicBezTo>
                    <a:cubicBezTo>
                      <a:pt x="181" y="85"/>
                      <a:pt x="195" y="97"/>
                      <a:pt x="211" y="109"/>
                    </a:cubicBezTo>
                    <a:cubicBezTo>
                      <a:pt x="226" y="120"/>
                      <a:pt x="241" y="132"/>
                      <a:pt x="254" y="144"/>
                    </a:cubicBezTo>
                    <a:cubicBezTo>
                      <a:pt x="283" y="168"/>
                      <a:pt x="309" y="198"/>
                      <a:pt x="335" y="225"/>
                    </a:cubicBezTo>
                    <a:cubicBezTo>
                      <a:pt x="338" y="228"/>
                      <a:pt x="341" y="232"/>
                      <a:pt x="346" y="235"/>
                    </a:cubicBezTo>
                    <a:cubicBezTo>
                      <a:pt x="348" y="238"/>
                      <a:pt x="351" y="243"/>
                      <a:pt x="351" y="247"/>
                    </a:cubicBezTo>
                    <a:cubicBezTo>
                      <a:pt x="351" y="251"/>
                      <a:pt x="350" y="257"/>
                      <a:pt x="347" y="260"/>
                    </a:cubicBezTo>
                    <a:cubicBezTo>
                      <a:pt x="344" y="263"/>
                      <a:pt x="339" y="266"/>
                      <a:pt x="335" y="266"/>
                    </a:cubicBezTo>
                    <a:cubicBezTo>
                      <a:pt x="330" y="266"/>
                      <a:pt x="325" y="265"/>
                      <a:pt x="322" y="262"/>
                    </a:cubicBezTo>
                    <a:cubicBezTo>
                      <a:pt x="295" y="232"/>
                      <a:pt x="268" y="203"/>
                      <a:pt x="239" y="176"/>
                    </a:cubicBezTo>
                    <a:cubicBezTo>
                      <a:pt x="232" y="168"/>
                      <a:pt x="224" y="163"/>
                      <a:pt x="217" y="157"/>
                    </a:cubicBezTo>
                    <a:cubicBezTo>
                      <a:pt x="209" y="151"/>
                      <a:pt x="203" y="145"/>
                      <a:pt x="195" y="139"/>
                    </a:cubicBezTo>
                    <a:cubicBezTo>
                      <a:pt x="181" y="128"/>
                      <a:pt x="165" y="117"/>
                      <a:pt x="150" y="104"/>
                    </a:cubicBezTo>
                    <a:cubicBezTo>
                      <a:pt x="143" y="99"/>
                      <a:pt x="136" y="93"/>
                      <a:pt x="128" y="88"/>
                    </a:cubicBezTo>
                    <a:cubicBezTo>
                      <a:pt x="112" y="78"/>
                      <a:pt x="96" y="68"/>
                      <a:pt x="80" y="59"/>
                    </a:cubicBezTo>
                    <a:cubicBezTo>
                      <a:pt x="66" y="50"/>
                      <a:pt x="50" y="42"/>
                      <a:pt x="34" y="36"/>
                    </a:cubicBezTo>
                    <a:lnTo>
                      <a:pt x="34" y="37"/>
                    </a:lnTo>
                    <a:cubicBezTo>
                      <a:pt x="34" y="43"/>
                      <a:pt x="34" y="47"/>
                      <a:pt x="35" y="53"/>
                    </a:cubicBezTo>
                    <a:cubicBezTo>
                      <a:pt x="38" y="69"/>
                      <a:pt x="42" y="84"/>
                      <a:pt x="48" y="98"/>
                    </a:cubicBezTo>
                    <a:cubicBezTo>
                      <a:pt x="54" y="113"/>
                      <a:pt x="60" y="129"/>
                      <a:pt x="67" y="144"/>
                    </a:cubicBezTo>
                    <a:cubicBezTo>
                      <a:pt x="72" y="152"/>
                      <a:pt x="75" y="160"/>
                      <a:pt x="80" y="168"/>
                    </a:cubicBezTo>
                    <a:cubicBezTo>
                      <a:pt x="84" y="177"/>
                      <a:pt x="91" y="184"/>
                      <a:pt x="95" y="192"/>
                    </a:cubicBezTo>
                    <a:cubicBezTo>
                      <a:pt x="105" y="208"/>
                      <a:pt x="117" y="222"/>
                      <a:pt x="128" y="237"/>
                    </a:cubicBezTo>
                    <a:cubicBezTo>
                      <a:pt x="136" y="246"/>
                      <a:pt x="143" y="253"/>
                      <a:pt x="150" y="262"/>
                    </a:cubicBezTo>
                    <a:cubicBezTo>
                      <a:pt x="155" y="266"/>
                      <a:pt x="158" y="269"/>
                      <a:pt x="162" y="273"/>
                    </a:cubicBezTo>
                    <a:cubicBezTo>
                      <a:pt x="165" y="278"/>
                      <a:pt x="169" y="282"/>
                      <a:pt x="172" y="285"/>
                    </a:cubicBezTo>
                    <a:cubicBezTo>
                      <a:pt x="181" y="295"/>
                      <a:pt x="190" y="305"/>
                      <a:pt x="201" y="313"/>
                    </a:cubicBezTo>
                    <a:cubicBezTo>
                      <a:pt x="204" y="316"/>
                      <a:pt x="207" y="321"/>
                      <a:pt x="207" y="324"/>
                    </a:cubicBezTo>
                    <a:cubicBezTo>
                      <a:pt x="207" y="329"/>
                      <a:pt x="206" y="334"/>
                      <a:pt x="203" y="337"/>
                    </a:cubicBezTo>
                    <a:cubicBezTo>
                      <a:pt x="200" y="340"/>
                      <a:pt x="195" y="343"/>
                      <a:pt x="191" y="343"/>
                    </a:cubicBezTo>
                    <a:cubicBezTo>
                      <a:pt x="185" y="343"/>
                      <a:pt x="182" y="342"/>
                      <a:pt x="178" y="339"/>
                    </a:cubicBezTo>
                    <a:cubicBezTo>
                      <a:pt x="163" y="327"/>
                      <a:pt x="152" y="314"/>
                      <a:pt x="140" y="299"/>
                    </a:cubicBezTo>
                    <a:cubicBezTo>
                      <a:pt x="134" y="294"/>
                      <a:pt x="128" y="288"/>
                      <a:pt x="124" y="282"/>
                    </a:cubicBezTo>
                    <a:cubicBezTo>
                      <a:pt x="118" y="275"/>
                      <a:pt x="111" y="267"/>
                      <a:pt x="105" y="262"/>
                    </a:cubicBezTo>
                    <a:cubicBezTo>
                      <a:pt x="92" y="247"/>
                      <a:pt x="80" y="231"/>
                      <a:pt x="69" y="215"/>
                    </a:cubicBezTo>
                    <a:cubicBezTo>
                      <a:pt x="47" y="183"/>
                      <a:pt x="29" y="148"/>
                      <a:pt x="16" y="112"/>
                    </a:cubicBezTo>
                    <a:cubicBezTo>
                      <a:pt x="13" y="103"/>
                      <a:pt x="10" y="94"/>
                      <a:pt x="8" y="84"/>
                    </a:cubicBezTo>
                    <a:cubicBezTo>
                      <a:pt x="5" y="72"/>
                      <a:pt x="2" y="61"/>
                      <a:pt x="0" y="47"/>
                    </a:cubicBezTo>
                    <a:cubicBezTo>
                      <a:pt x="0" y="42"/>
                      <a:pt x="0" y="36"/>
                      <a:pt x="0" y="30"/>
                    </a:cubicBezTo>
                    <a:cubicBezTo>
                      <a:pt x="0" y="24"/>
                      <a:pt x="3" y="17"/>
                      <a:pt x="6" y="11"/>
                    </a:cubicBezTo>
                    <a:cubicBezTo>
                      <a:pt x="8" y="10"/>
                      <a:pt x="8" y="8"/>
                      <a:pt x="9" y="7"/>
                    </a:cubicBezTo>
                    <a:cubicBezTo>
                      <a:pt x="8" y="7"/>
                      <a:pt x="12" y="2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8" name="Google Shape;8208;p28"/>
              <p:cNvSpPr/>
              <p:nvPr/>
            </p:nvSpPr>
            <p:spPr>
              <a:xfrm>
                <a:off x="8179135" y="3449645"/>
                <a:ext cx="7344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45" extrusionOk="0">
                    <a:moveTo>
                      <a:pt x="76" y="28"/>
                    </a:moveTo>
                    <a:cubicBezTo>
                      <a:pt x="83" y="19"/>
                      <a:pt x="90" y="12"/>
                      <a:pt x="98" y="6"/>
                    </a:cubicBezTo>
                    <a:cubicBezTo>
                      <a:pt x="102" y="3"/>
                      <a:pt x="109" y="0"/>
                      <a:pt x="115" y="0"/>
                    </a:cubicBezTo>
                    <a:cubicBezTo>
                      <a:pt x="122" y="0"/>
                      <a:pt x="128" y="3"/>
                      <a:pt x="134" y="7"/>
                    </a:cubicBezTo>
                    <a:cubicBezTo>
                      <a:pt x="138" y="12"/>
                      <a:pt x="143" y="17"/>
                      <a:pt x="146" y="23"/>
                    </a:cubicBezTo>
                    <a:cubicBezTo>
                      <a:pt x="150" y="32"/>
                      <a:pt x="154" y="41"/>
                      <a:pt x="157" y="51"/>
                    </a:cubicBezTo>
                    <a:cubicBezTo>
                      <a:pt x="163" y="70"/>
                      <a:pt x="169" y="87"/>
                      <a:pt x="175" y="106"/>
                    </a:cubicBezTo>
                    <a:cubicBezTo>
                      <a:pt x="179" y="124"/>
                      <a:pt x="185" y="141"/>
                      <a:pt x="188" y="159"/>
                    </a:cubicBezTo>
                    <a:cubicBezTo>
                      <a:pt x="194" y="186"/>
                      <a:pt x="197" y="213"/>
                      <a:pt x="198" y="240"/>
                    </a:cubicBezTo>
                    <a:cubicBezTo>
                      <a:pt x="200" y="253"/>
                      <a:pt x="201" y="268"/>
                      <a:pt x="202" y="281"/>
                    </a:cubicBezTo>
                    <a:cubicBezTo>
                      <a:pt x="204" y="296"/>
                      <a:pt x="204" y="310"/>
                      <a:pt x="204" y="326"/>
                    </a:cubicBezTo>
                    <a:cubicBezTo>
                      <a:pt x="204" y="337"/>
                      <a:pt x="196" y="345"/>
                      <a:pt x="186" y="345"/>
                    </a:cubicBezTo>
                    <a:cubicBezTo>
                      <a:pt x="175" y="345"/>
                      <a:pt x="167" y="338"/>
                      <a:pt x="167" y="328"/>
                    </a:cubicBezTo>
                    <a:cubicBezTo>
                      <a:pt x="167" y="313"/>
                      <a:pt x="167" y="300"/>
                      <a:pt x="166" y="286"/>
                    </a:cubicBezTo>
                    <a:cubicBezTo>
                      <a:pt x="165" y="272"/>
                      <a:pt x="165" y="259"/>
                      <a:pt x="163" y="246"/>
                    </a:cubicBezTo>
                    <a:cubicBezTo>
                      <a:pt x="160" y="221"/>
                      <a:pt x="159" y="197"/>
                      <a:pt x="154" y="172"/>
                    </a:cubicBezTo>
                    <a:cubicBezTo>
                      <a:pt x="150" y="152"/>
                      <a:pt x="144" y="131"/>
                      <a:pt x="138" y="111"/>
                    </a:cubicBezTo>
                    <a:cubicBezTo>
                      <a:pt x="132" y="89"/>
                      <a:pt x="127" y="67"/>
                      <a:pt x="116" y="47"/>
                    </a:cubicBezTo>
                    <a:cubicBezTo>
                      <a:pt x="115" y="44"/>
                      <a:pt x="114" y="41"/>
                      <a:pt x="112" y="39"/>
                    </a:cubicBezTo>
                    <a:cubicBezTo>
                      <a:pt x="103" y="48"/>
                      <a:pt x="98" y="57"/>
                      <a:pt x="90" y="66"/>
                    </a:cubicBezTo>
                    <a:cubicBezTo>
                      <a:pt x="86" y="73"/>
                      <a:pt x="80" y="80"/>
                      <a:pt x="77" y="89"/>
                    </a:cubicBezTo>
                    <a:cubicBezTo>
                      <a:pt x="73" y="98"/>
                      <a:pt x="68" y="106"/>
                      <a:pt x="65" y="115"/>
                    </a:cubicBezTo>
                    <a:cubicBezTo>
                      <a:pt x="61" y="125"/>
                      <a:pt x="58" y="137"/>
                      <a:pt x="55" y="147"/>
                    </a:cubicBezTo>
                    <a:cubicBezTo>
                      <a:pt x="52" y="159"/>
                      <a:pt x="49" y="172"/>
                      <a:pt x="47" y="185"/>
                    </a:cubicBezTo>
                    <a:cubicBezTo>
                      <a:pt x="42" y="207"/>
                      <a:pt x="39" y="229"/>
                      <a:pt x="36" y="251"/>
                    </a:cubicBezTo>
                    <a:cubicBezTo>
                      <a:pt x="36" y="255"/>
                      <a:pt x="36" y="258"/>
                      <a:pt x="36" y="262"/>
                    </a:cubicBezTo>
                    <a:cubicBezTo>
                      <a:pt x="36" y="272"/>
                      <a:pt x="29" y="281"/>
                      <a:pt x="19" y="281"/>
                    </a:cubicBezTo>
                    <a:cubicBezTo>
                      <a:pt x="9" y="281"/>
                      <a:pt x="0" y="275"/>
                      <a:pt x="0" y="264"/>
                    </a:cubicBezTo>
                    <a:cubicBezTo>
                      <a:pt x="0" y="254"/>
                      <a:pt x="0" y="245"/>
                      <a:pt x="1" y="235"/>
                    </a:cubicBezTo>
                    <a:cubicBezTo>
                      <a:pt x="3" y="226"/>
                      <a:pt x="2" y="219"/>
                      <a:pt x="4" y="210"/>
                    </a:cubicBezTo>
                    <a:cubicBezTo>
                      <a:pt x="6" y="192"/>
                      <a:pt x="10" y="176"/>
                      <a:pt x="13" y="159"/>
                    </a:cubicBezTo>
                    <a:cubicBezTo>
                      <a:pt x="17" y="140"/>
                      <a:pt x="22" y="122"/>
                      <a:pt x="29" y="105"/>
                    </a:cubicBezTo>
                    <a:cubicBezTo>
                      <a:pt x="32" y="95"/>
                      <a:pt x="36" y="85"/>
                      <a:pt x="41" y="76"/>
                    </a:cubicBezTo>
                    <a:cubicBezTo>
                      <a:pt x="45" y="68"/>
                      <a:pt x="49" y="60"/>
                      <a:pt x="54" y="52"/>
                    </a:cubicBezTo>
                    <a:cubicBezTo>
                      <a:pt x="63" y="47"/>
                      <a:pt x="68" y="38"/>
                      <a:pt x="76" y="28"/>
                    </a:cubicBezTo>
                    <a:moveTo>
                      <a:pt x="119" y="36"/>
                    </a:moveTo>
                    <a:lnTo>
                      <a:pt x="11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9" name="Google Shape;8209;p28"/>
              <p:cNvSpPr/>
              <p:nvPr/>
            </p:nvSpPr>
            <p:spPr>
              <a:xfrm>
                <a:off x="8104615" y="3405005"/>
                <a:ext cx="7992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78" extrusionOk="0">
                    <a:moveTo>
                      <a:pt x="67" y="19"/>
                    </a:moveTo>
                    <a:cubicBezTo>
                      <a:pt x="69" y="16"/>
                      <a:pt x="71" y="15"/>
                      <a:pt x="73" y="12"/>
                    </a:cubicBezTo>
                    <a:cubicBezTo>
                      <a:pt x="77" y="7"/>
                      <a:pt x="83" y="3"/>
                      <a:pt x="90" y="2"/>
                    </a:cubicBezTo>
                    <a:cubicBezTo>
                      <a:pt x="95" y="0"/>
                      <a:pt x="98" y="0"/>
                      <a:pt x="102" y="0"/>
                    </a:cubicBezTo>
                    <a:cubicBezTo>
                      <a:pt x="105" y="0"/>
                      <a:pt x="108" y="2"/>
                      <a:pt x="111" y="3"/>
                    </a:cubicBezTo>
                    <a:lnTo>
                      <a:pt x="112" y="5"/>
                    </a:lnTo>
                    <a:cubicBezTo>
                      <a:pt x="114" y="6"/>
                      <a:pt x="117" y="7"/>
                      <a:pt x="118" y="9"/>
                    </a:cubicBezTo>
                    <a:cubicBezTo>
                      <a:pt x="121" y="10"/>
                      <a:pt x="122" y="13"/>
                      <a:pt x="124" y="16"/>
                    </a:cubicBezTo>
                    <a:cubicBezTo>
                      <a:pt x="130" y="23"/>
                      <a:pt x="134" y="31"/>
                      <a:pt x="138" y="38"/>
                    </a:cubicBezTo>
                    <a:cubicBezTo>
                      <a:pt x="149" y="54"/>
                      <a:pt x="156" y="73"/>
                      <a:pt x="163" y="90"/>
                    </a:cubicBezTo>
                    <a:cubicBezTo>
                      <a:pt x="178" y="127"/>
                      <a:pt x="187" y="166"/>
                      <a:pt x="192" y="204"/>
                    </a:cubicBezTo>
                    <a:cubicBezTo>
                      <a:pt x="195" y="217"/>
                      <a:pt x="197" y="232"/>
                      <a:pt x="200" y="245"/>
                    </a:cubicBezTo>
                    <a:cubicBezTo>
                      <a:pt x="207" y="277"/>
                      <a:pt x="214" y="308"/>
                      <a:pt x="221" y="340"/>
                    </a:cubicBezTo>
                    <a:cubicBezTo>
                      <a:pt x="223" y="344"/>
                      <a:pt x="223" y="348"/>
                      <a:pt x="220" y="354"/>
                    </a:cubicBezTo>
                    <a:cubicBezTo>
                      <a:pt x="219" y="359"/>
                      <a:pt x="214" y="361"/>
                      <a:pt x="210" y="363"/>
                    </a:cubicBezTo>
                    <a:cubicBezTo>
                      <a:pt x="201" y="366"/>
                      <a:pt x="189" y="361"/>
                      <a:pt x="187" y="351"/>
                    </a:cubicBezTo>
                    <a:cubicBezTo>
                      <a:pt x="181" y="325"/>
                      <a:pt x="173" y="300"/>
                      <a:pt x="168" y="273"/>
                    </a:cubicBezTo>
                    <a:cubicBezTo>
                      <a:pt x="162" y="247"/>
                      <a:pt x="157" y="220"/>
                      <a:pt x="153" y="194"/>
                    </a:cubicBezTo>
                    <a:cubicBezTo>
                      <a:pt x="149" y="174"/>
                      <a:pt x="144" y="153"/>
                      <a:pt x="138" y="134"/>
                    </a:cubicBezTo>
                    <a:cubicBezTo>
                      <a:pt x="133" y="114"/>
                      <a:pt x="125" y="95"/>
                      <a:pt x="117" y="76"/>
                    </a:cubicBezTo>
                    <a:cubicBezTo>
                      <a:pt x="111" y="64"/>
                      <a:pt x="103" y="51"/>
                      <a:pt x="96" y="41"/>
                    </a:cubicBezTo>
                    <a:cubicBezTo>
                      <a:pt x="95" y="44"/>
                      <a:pt x="92" y="45"/>
                      <a:pt x="90" y="48"/>
                    </a:cubicBezTo>
                    <a:cubicBezTo>
                      <a:pt x="87" y="54"/>
                      <a:pt x="83" y="58"/>
                      <a:pt x="80" y="64"/>
                    </a:cubicBezTo>
                    <a:cubicBezTo>
                      <a:pt x="77" y="70"/>
                      <a:pt x="74" y="76"/>
                      <a:pt x="73" y="83"/>
                    </a:cubicBezTo>
                    <a:cubicBezTo>
                      <a:pt x="69" y="98"/>
                      <a:pt x="64" y="112"/>
                      <a:pt x="61" y="127"/>
                    </a:cubicBezTo>
                    <a:cubicBezTo>
                      <a:pt x="58" y="143"/>
                      <a:pt x="55" y="160"/>
                      <a:pt x="52" y="176"/>
                    </a:cubicBezTo>
                    <a:cubicBezTo>
                      <a:pt x="47" y="208"/>
                      <a:pt x="42" y="241"/>
                      <a:pt x="39" y="273"/>
                    </a:cubicBezTo>
                    <a:cubicBezTo>
                      <a:pt x="38" y="305"/>
                      <a:pt x="35" y="338"/>
                      <a:pt x="38" y="370"/>
                    </a:cubicBezTo>
                    <a:cubicBezTo>
                      <a:pt x="41" y="401"/>
                      <a:pt x="45" y="430"/>
                      <a:pt x="50" y="459"/>
                    </a:cubicBezTo>
                    <a:cubicBezTo>
                      <a:pt x="51" y="469"/>
                      <a:pt x="42" y="478"/>
                      <a:pt x="32" y="478"/>
                    </a:cubicBezTo>
                    <a:cubicBezTo>
                      <a:pt x="28" y="478"/>
                      <a:pt x="22" y="477"/>
                      <a:pt x="19" y="474"/>
                    </a:cubicBezTo>
                    <a:cubicBezTo>
                      <a:pt x="15" y="471"/>
                      <a:pt x="13" y="466"/>
                      <a:pt x="13" y="462"/>
                    </a:cubicBezTo>
                    <a:cubicBezTo>
                      <a:pt x="9" y="427"/>
                      <a:pt x="3" y="394"/>
                      <a:pt x="1" y="359"/>
                    </a:cubicBezTo>
                    <a:cubicBezTo>
                      <a:pt x="0" y="340"/>
                      <a:pt x="1" y="321"/>
                      <a:pt x="1" y="302"/>
                    </a:cubicBezTo>
                    <a:cubicBezTo>
                      <a:pt x="3" y="281"/>
                      <a:pt x="3" y="262"/>
                      <a:pt x="6" y="242"/>
                    </a:cubicBezTo>
                    <a:cubicBezTo>
                      <a:pt x="9" y="223"/>
                      <a:pt x="12" y="204"/>
                      <a:pt x="15" y="185"/>
                    </a:cubicBezTo>
                    <a:cubicBezTo>
                      <a:pt x="18" y="166"/>
                      <a:pt x="20" y="147"/>
                      <a:pt x="25" y="128"/>
                    </a:cubicBezTo>
                    <a:cubicBezTo>
                      <a:pt x="28" y="109"/>
                      <a:pt x="34" y="90"/>
                      <a:pt x="39" y="73"/>
                    </a:cubicBezTo>
                    <a:cubicBezTo>
                      <a:pt x="42" y="63"/>
                      <a:pt x="47" y="54"/>
                      <a:pt x="51" y="45"/>
                    </a:cubicBezTo>
                    <a:cubicBezTo>
                      <a:pt x="55" y="37"/>
                      <a:pt x="60" y="29"/>
                      <a:pt x="67" y="22"/>
                    </a:cubicBezTo>
                    <a:cubicBezTo>
                      <a:pt x="66" y="21"/>
                      <a:pt x="66" y="21"/>
                      <a:pt x="67" y="19"/>
                    </a:cubicBezTo>
                    <a:moveTo>
                      <a:pt x="90" y="35"/>
                    </a:moveTo>
                    <a:cubicBezTo>
                      <a:pt x="92" y="35"/>
                      <a:pt x="92" y="37"/>
                      <a:pt x="90" y="35"/>
                    </a:cubicBezTo>
                    <a:moveTo>
                      <a:pt x="102" y="37"/>
                    </a:moveTo>
                    <a:cubicBezTo>
                      <a:pt x="102" y="35"/>
                      <a:pt x="102" y="35"/>
                      <a:pt x="102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0" name="Google Shape;8210;p28"/>
              <p:cNvSpPr/>
              <p:nvPr/>
            </p:nvSpPr>
            <p:spPr>
              <a:xfrm>
                <a:off x="8005615" y="3418325"/>
                <a:ext cx="1090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28" extrusionOk="0">
                    <a:moveTo>
                      <a:pt x="10" y="4"/>
                    </a:moveTo>
                    <a:cubicBezTo>
                      <a:pt x="16" y="1"/>
                      <a:pt x="20" y="0"/>
                      <a:pt x="26" y="0"/>
                    </a:cubicBezTo>
                    <a:cubicBezTo>
                      <a:pt x="33" y="0"/>
                      <a:pt x="39" y="1"/>
                      <a:pt x="45" y="2"/>
                    </a:cubicBezTo>
                    <a:cubicBezTo>
                      <a:pt x="46" y="4"/>
                      <a:pt x="49" y="4"/>
                      <a:pt x="51" y="5"/>
                    </a:cubicBezTo>
                    <a:cubicBezTo>
                      <a:pt x="55" y="7"/>
                      <a:pt x="59" y="10"/>
                      <a:pt x="62" y="11"/>
                    </a:cubicBezTo>
                    <a:cubicBezTo>
                      <a:pt x="71" y="16"/>
                      <a:pt x="80" y="23"/>
                      <a:pt x="89" y="29"/>
                    </a:cubicBezTo>
                    <a:cubicBezTo>
                      <a:pt x="103" y="39"/>
                      <a:pt x="117" y="51"/>
                      <a:pt x="132" y="62"/>
                    </a:cubicBezTo>
                    <a:cubicBezTo>
                      <a:pt x="146" y="74"/>
                      <a:pt x="160" y="87"/>
                      <a:pt x="172" y="100"/>
                    </a:cubicBezTo>
                    <a:cubicBezTo>
                      <a:pt x="185" y="113"/>
                      <a:pt x="196" y="126"/>
                      <a:pt x="208" y="139"/>
                    </a:cubicBezTo>
                    <a:cubicBezTo>
                      <a:pt x="234" y="169"/>
                      <a:pt x="259" y="199"/>
                      <a:pt x="285" y="228"/>
                    </a:cubicBezTo>
                    <a:cubicBezTo>
                      <a:pt x="284" y="227"/>
                      <a:pt x="284" y="225"/>
                      <a:pt x="282" y="225"/>
                    </a:cubicBezTo>
                    <a:cubicBezTo>
                      <a:pt x="287" y="230"/>
                      <a:pt x="291" y="236"/>
                      <a:pt x="294" y="240"/>
                    </a:cubicBezTo>
                    <a:cubicBezTo>
                      <a:pt x="294" y="240"/>
                      <a:pt x="294" y="239"/>
                      <a:pt x="293" y="239"/>
                    </a:cubicBezTo>
                    <a:cubicBezTo>
                      <a:pt x="295" y="241"/>
                      <a:pt x="297" y="244"/>
                      <a:pt x="300" y="247"/>
                    </a:cubicBezTo>
                    <a:cubicBezTo>
                      <a:pt x="303" y="250"/>
                      <a:pt x="303" y="256"/>
                      <a:pt x="303" y="260"/>
                    </a:cubicBezTo>
                    <a:cubicBezTo>
                      <a:pt x="301" y="265"/>
                      <a:pt x="298" y="269"/>
                      <a:pt x="295" y="272"/>
                    </a:cubicBezTo>
                    <a:cubicBezTo>
                      <a:pt x="291" y="275"/>
                      <a:pt x="287" y="275"/>
                      <a:pt x="282" y="275"/>
                    </a:cubicBezTo>
                    <a:cubicBezTo>
                      <a:pt x="281" y="275"/>
                      <a:pt x="279" y="273"/>
                      <a:pt x="278" y="273"/>
                    </a:cubicBezTo>
                    <a:cubicBezTo>
                      <a:pt x="275" y="272"/>
                      <a:pt x="272" y="271"/>
                      <a:pt x="271" y="268"/>
                    </a:cubicBezTo>
                    <a:cubicBezTo>
                      <a:pt x="269" y="266"/>
                      <a:pt x="268" y="265"/>
                      <a:pt x="268" y="263"/>
                    </a:cubicBezTo>
                    <a:cubicBezTo>
                      <a:pt x="265" y="259"/>
                      <a:pt x="260" y="255"/>
                      <a:pt x="258" y="252"/>
                    </a:cubicBezTo>
                    <a:lnTo>
                      <a:pt x="259" y="253"/>
                    </a:lnTo>
                    <a:lnTo>
                      <a:pt x="258" y="252"/>
                    </a:lnTo>
                    <a:lnTo>
                      <a:pt x="258" y="252"/>
                    </a:lnTo>
                    <a:lnTo>
                      <a:pt x="256" y="250"/>
                    </a:lnTo>
                    <a:lnTo>
                      <a:pt x="255" y="249"/>
                    </a:lnTo>
                    <a:lnTo>
                      <a:pt x="255" y="249"/>
                    </a:lnTo>
                    <a:cubicBezTo>
                      <a:pt x="243" y="234"/>
                      <a:pt x="229" y="221"/>
                      <a:pt x="218" y="206"/>
                    </a:cubicBezTo>
                    <a:cubicBezTo>
                      <a:pt x="206" y="192"/>
                      <a:pt x="193" y="178"/>
                      <a:pt x="180" y="163"/>
                    </a:cubicBezTo>
                    <a:cubicBezTo>
                      <a:pt x="167" y="149"/>
                      <a:pt x="154" y="134"/>
                      <a:pt x="141" y="121"/>
                    </a:cubicBezTo>
                    <a:cubicBezTo>
                      <a:pt x="128" y="107"/>
                      <a:pt x="113" y="96"/>
                      <a:pt x="100" y="83"/>
                    </a:cubicBezTo>
                    <a:cubicBezTo>
                      <a:pt x="87" y="72"/>
                      <a:pt x="73" y="61"/>
                      <a:pt x="59" y="51"/>
                    </a:cubicBezTo>
                    <a:cubicBezTo>
                      <a:pt x="52" y="46"/>
                      <a:pt x="45" y="42"/>
                      <a:pt x="38" y="37"/>
                    </a:cubicBezTo>
                    <a:cubicBezTo>
                      <a:pt x="42" y="62"/>
                      <a:pt x="49" y="87"/>
                      <a:pt x="58" y="110"/>
                    </a:cubicBezTo>
                    <a:cubicBezTo>
                      <a:pt x="67" y="134"/>
                      <a:pt x="77" y="158"/>
                      <a:pt x="87" y="180"/>
                    </a:cubicBezTo>
                    <a:cubicBezTo>
                      <a:pt x="97" y="201"/>
                      <a:pt x="109" y="221"/>
                      <a:pt x="121" y="241"/>
                    </a:cubicBezTo>
                    <a:cubicBezTo>
                      <a:pt x="126" y="252"/>
                      <a:pt x="134" y="260"/>
                      <a:pt x="140" y="271"/>
                    </a:cubicBezTo>
                    <a:cubicBezTo>
                      <a:pt x="142" y="275"/>
                      <a:pt x="145" y="281"/>
                      <a:pt x="150" y="285"/>
                    </a:cubicBezTo>
                    <a:cubicBezTo>
                      <a:pt x="153" y="290"/>
                      <a:pt x="157" y="294"/>
                      <a:pt x="160" y="300"/>
                    </a:cubicBezTo>
                    <a:cubicBezTo>
                      <a:pt x="166" y="308"/>
                      <a:pt x="163" y="320"/>
                      <a:pt x="154" y="324"/>
                    </a:cubicBezTo>
                    <a:cubicBezTo>
                      <a:pt x="145" y="330"/>
                      <a:pt x="135" y="327"/>
                      <a:pt x="129" y="319"/>
                    </a:cubicBezTo>
                    <a:cubicBezTo>
                      <a:pt x="124" y="311"/>
                      <a:pt x="119" y="304"/>
                      <a:pt x="113" y="297"/>
                    </a:cubicBezTo>
                    <a:cubicBezTo>
                      <a:pt x="109" y="290"/>
                      <a:pt x="103" y="281"/>
                      <a:pt x="99" y="273"/>
                    </a:cubicBezTo>
                    <a:cubicBezTo>
                      <a:pt x="89" y="257"/>
                      <a:pt x="78" y="241"/>
                      <a:pt x="70" y="225"/>
                    </a:cubicBezTo>
                    <a:cubicBezTo>
                      <a:pt x="65" y="217"/>
                      <a:pt x="61" y="210"/>
                      <a:pt x="57" y="201"/>
                    </a:cubicBezTo>
                    <a:cubicBezTo>
                      <a:pt x="52" y="193"/>
                      <a:pt x="48" y="182"/>
                      <a:pt x="43" y="173"/>
                    </a:cubicBezTo>
                    <a:cubicBezTo>
                      <a:pt x="36" y="155"/>
                      <a:pt x="29" y="139"/>
                      <a:pt x="23" y="122"/>
                    </a:cubicBezTo>
                    <a:cubicBezTo>
                      <a:pt x="16" y="104"/>
                      <a:pt x="11" y="86"/>
                      <a:pt x="7" y="67"/>
                    </a:cubicBezTo>
                    <a:cubicBezTo>
                      <a:pt x="4" y="56"/>
                      <a:pt x="3" y="48"/>
                      <a:pt x="1" y="37"/>
                    </a:cubicBezTo>
                    <a:cubicBezTo>
                      <a:pt x="1" y="36"/>
                      <a:pt x="1" y="33"/>
                      <a:pt x="0" y="32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3"/>
                      <a:pt x="0" y="22"/>
                      <a:pt x="0" y="19"/>
                    </a:cubicBezTo>
                    <a:cubicBezTo>
                      <a:pt x="0" y="17"/>
                      <a:pt x="1" y="14"/>
                      <a:pt x="3" y="11"/>
                    </a:cubicBezTo>
                    <a:cubicBezTo>
                      <a:pt x="3" y="10"/>
                      <a:pt x="4" y="8"/>
                      <a:pt x="6" y="7"/>
                    </a:cubicBezTo>
                    <a:cubicBezTo>
                      <a:pt x="7" y="5"/>
                      <a:pt x="8" y="4"/>
                      <a:pt x="10" y="4"/>
                    </a:cubicBezTo>
                    <a:moveTo>
                      <a:pt x="297" y="240"/>
                    </a:moveTo>
                    <a:cubicBezTo>
                      <a:pt x="297" y="239"/>
                      <a:pt x="295" y="239"/>
                      <a:pt x="295" y="237"/>
                    </a:cubicBezTo>
                    <a:cubicBezTo>
                      <a:pt x="295" y="239"/>
                      <a:pt x="297" y="240"/>
                      <a:pt x="297" y="240"/>
                    </a:cubicBezTo>
                    <a:moveTo>
                      <a:pt x="258" y="249"/>
                    </a:moveTo>
                    <a:cubicBezTo>
                      <a:pt x="258" y="249"/>
                      <a:pt x="258" y="250"/>
                      <a:pt x="258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1" name="Google Shape;8211;p28"/>
              <p:cNvSpPr/>
              <p:nvPr/>
            </p:nvSpPr>
            <p:spPr>
              <a:xfrm>
                <a:off x="8054935" y="3323285"/>
                <a:ext cx="7488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31" extrusionOk="0">
                    <a:moveTo>
                      <a:pt x="72" y="4"/>
                    </a:moveTo>
                    <a:cubicBezTo>
                      <a:pt x="75" y="1"/>
                      <a:pt x="80" y="1"/>
                      <a:pt x="83" y="0"/>
                    </a:cubicBezTo>
                    <a:cubicBezTo>
                      <a:pt x="87" y="0"/>
                      <a:pt x="91" y="0"/>
                      <a:pt x="94" y="1"/>
                    </a:cubicBezTo>
                    <a:cubicBezTo>
                      <a:pt x="97" y="3"/>
                      <a:pt x="100" y="4"/>
                      <a:pt x="102" y="7"/>
                    </a:cubicBezTo>
                    <a:cubicBezTo>
                      <a:pt x="103" y="9"/>
                      <a:pt x="106" y="12"/>
                      <a:pt x="107" y="14"/>
                    </a:cubicBezTo>
                    <a:cubicBezTo>
                      <a:pt x="110" y="19"/>
                      <a:pt x="112" y="23"/>
                      <a:pt x="115" y="26"/>
                    </a:cubicBezTo>
                    <a:cubicBezTo>
                      <a:pt x="123" y="44"/>
                      <a:pt x="131" y="61"/>
                      <a:pt x="138" y="80"/>
                    </a:cubicBezTo>
                    <a:cubicBezTo>
                      <a:pt x="145" y="96"/>
                      <a:pt x="153" y="114"/>
                      <a:pt x="158" y="130"/>
                    </a:cubicBezTo>
                    <a:cubicBezTo>
                      <a:pt x="166" y="147"/>
                      <a:pt x="172" y="166"/>
                      <a:pt x="177" y="183"/>
                    </a:cubicBezTo>
                    <a:cubicBezTo>
                      <a:pt x="180" y="194"/>
                      <a:pt x="183" y="203"/>
                      <a:pt x="186" y="213"/>
                    </a:cubicBezTo>
                    <a:cubicBezTo>
                      <a:pt x="189" y="224"/>
                      <a:pt x="192" y="232"/>
                      <a:pt x="195" y="242"/>
                    </a:cubicBezTo>
                    <a:cubicBezTo>
                      <a:pt x="196" y="248"/>
                      <a:pt x="198" y="253"/>
                      <a:pt x="199" y="259"/>
                    </a:cubicBezTo>
                    <a:cubicBezTo>
                      <a:pt x="201" y="265"/>
                      <a:pt x="202" y="271"/>
                      <a:pt x="202" y="275"/>
                    </a:cubicBezTo>
                    <a:cubicBezTo>
                      <a:pt x="205" y="288"/>
                      <a:pt x="207" y="301"/>
                      <a:pt x="208" y="315"/>
                    </a:cubicBezTo>
                    <a:cubicBezTo>
                      <a:pt x="209" y="325"/>
                      <a:pt x="201" y="334"/>
                      <a:pt x="190" y="334"/>
                    </a:cubicBezTo>
                    <a:cubicBezTo>
                      <a:pt x="186" y="334"/>
                      <a:pt x="180" y="332"/>
                      <a:pt x="177" y="329"/>
                    </a:cubicBezTo>
                    <a:cubicBezTo>
                      <a:pt x="173" y="326"/>
                      <a:pt x="172" y="322"/>
                      <a:pt x="172" y="317"/>
                    </a:cubicBezTo>
                    <a:cubicBezTo>
                      <a:pt x="170" y="307"/>
                      <a:pt x="169" y="299"/>
                      <a:pt x="167" y="288"/>
                    </a:cubicBezTo>
                    <a:cubicBezTo>
                      <a:pt x="166" y="280"/>
                      <a:pt x="164" y="271"/>
                      <a:pt x="161" y="262"/>
                    </a:cubicBezTo>
                    <a:cubicBezTo>
                      <a:pt x="158" y="253"/>
                      <a:pt x="157" y="245"/>
                      <a:pt x="154" y="234"/>
                    </a:cubicBezTo>
                    <a:cubicBezTo>
                      <a:pt x="148" y="216"/>
                      <a:pt x="142" y="197"/>
                      <a:pt x="137" y="179"/>
                    </a:cubicBezTo>
                    <a:cubicBezTo>
                      <a:pt x="131" y="162"/>
                      <a:pt x="123" y="143"/>
                      <a:pt x="116" y="125"/>
                    </a:cubicBezTo>
                    <a:cubicBezTo>
                      <a:pt x="109" y="108"/>
                      <a:pt x="102" y="90"/>
                      <a:pt x="94" y="73"/>
                    </a:cubicBezTo>
                    <a:cubicBezTo>
                      <a:pt x="91" y="65"/>
                      <a:pt x="89" y="58"/>
                      <a:pt x="84" y="51"/>
                    </a:cubicBezTo>
                    <a:lnTo>
                      <a:pt x="84" y="51"/>
                    </a:lnTo>
                    <a:cubicBezTo>
                      <a:pt x="83" y="54"/>
                      <a:pt x="83" y="57"/>
                      <a:pt x="81" y="58"/>
                    </a:cubicBezTo>
                    <a:cubicBezTo>
                      <a:pt x="78" y="67"/>
                      <a:pt x="75" y="74"/>
                      <a:pt x="72" y="83"/>
                    </a:cubicBezTo>
                    <a:cubicBezTo>
                      <a:pt x="64" y="108"/>
                      <a:pt x="59" y="132"/>
                      <a:pt x="52" y="157"/>
                    </a:cubicBezTo>
                    <a:cubicBezTo>
                      <a:pt x="45" y="182"/>
                      <a:pt x="40" y="207"/>
                      <a:pt x="38" y="232"/>
                    </a:cubicBezTo>
                    <a:cubicBezTo>
                      <a:pt x="36" y="264"/>
                      <a:pt x="39" y="297"/>
                      <a:pt x="45" y="329"/>
                    </a:cubicBezTo>
                    <a:cubicBezTo>
                      <a:pt x="46" y="335"/>
                      <a:pt x="48" y="341"/>
                      <a:pt x="49" y="347"/>
                    </a:cubicBezTo>
                    <a:cubicBezTo>
                      <a:pt x="51" y="354"/>
                      <a:pt x="52" y="361"/>
                      <a:pt x="54" y="368"/>
                    </a:cubicBezTo>
                    <a:cubicBezTo>
                      <a:pt x="56" y="380"/>
                      <a:pt x="59" y="390"/>
                      <a:pt x="64" y="402"/>
                    </a:cubicBezTo>
                    <a:lnTo>
                      <a:pt x="64" y="402"/>
                    </a:lnTo>
                    <a:cubicBezTo>
                      <a:pt x="67" y="406"/>
                      <a:pt x="67" y="411"/>
                      <a:pt x="67" y="415"/>
                    </a:cubicBezTo>
                    <a:cubicBezTo>
                      <a:pt x="65" y="419"/>
                      <a:pt x="62" y="424"/>
                      <a:pt x="59" y="427"/>
                    </a:cubicBezTo>
                    <a:cubicBezTo>
                      <a:pt x="52" y="433"/>
                      <a:pt x="39" y="430"/>
                      <a:pt x="35" y="421"/>
                    </a:cubicBezTo>
                    <a:cubicBezTo>
                      <a:pt x="30" y="414"/>
                      <a:pt x="27" y="405"/>
                      <a:pt x="24" y="398"/>
                    </a:cubicBezTo>
                    <a:cubicBezTo>
                      <a:pt x="21" y="389"/>
                      <a:pt x="20" y="382"/>
                      <a:pt x="17" y="373"/>
                    </a:cubicBezTo>
                    <a:cubicBezTo>
                      <a:pt x="16" y="364"/>
                      <a:pt x="13" y="354"/>
                      <a:pt x="11" y="345"/>
                    </a:cubicBezTo>
                    <a:cubicBezTo>
                      <a:pt x="8" y="335"/>
                      <a:pt x="7" y="325"/>
                      <a:pt x="5" y="315"/>
                    </a:cubicBezTo>
                    <a:cubicBezTo>
                      <a:pt x="3" y="297"/>
                      <a:pt x="1" y="280"/>
                      <a:pt x="1" y="262"/>
                    </a:cubicBezTo>
                    <a:cubicBezTo>
                      <a:pt x="0" y="243"/>
                      <a:pt x="1" y="223"/>
                      <a:pt x="4" y="204"/>
                    </a:cubicBezTo>
                    <a:cubicBezTo>
                      <a:pt x="7" y="185"/>
                      <a:pt x="11" y="167"/>
                      <a:pt x="16" y="150"/>
                    </a:cubicBezTo>
                    <a:cubicBezTo>
                      <a:pt x="20" y="131"/>
                      <a:pt x="24" y="114"/>
                      <a:pt x="30" y="95"/>
                    </a:cubicBezTo>
                    <a:cubicBezTo>
                      <a:pt x="36" y="76"/>
                      <a:pt x="43" y="57"/>
                      <a:pt x="49" y="38"/>
                    </a:cubicBezTo>
                    <a:cubicBezTo>
                      <a:pt x="51" y="33"/>
                      <a:pt x="52" y="29"/>
                      <a:pt x="55" y="26"/>
                    </a:cubicBezTo>
                    <a:cubicBezTo>
                      <a:pt x="56" y="25"/>
                      <a:pt x="56" y="23"/>
                      <a:pt x="58" y="20"/>
                    </a:cubicBezTo>
                    <a:cubicBezTo>
                      <a:pt x="59" y="17"/>
                      <a:pt x="62" y="14"/>
                      <a:pt x="64" y="12"/>
                    </a:cubicBezTo>
                    <a:lnTo>
                      <a:pt x="64" y="12"/>
                    </a:lnTo>
                    <a:cubicBezTo>
                      <a:pt x="68" y="9"/>
                      <a:pt x="70" y="6"/>
                      <a:pt x="7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2" name="Google Shape;8212;p28"/>
              <p:cNvSpPr/>
              <p:nvPr/>
            </p:nvSpPr>
            <p:spPr>
              <a:xfrm>
                <a:off x="8130895" y="3349565"/>
                <a:ext cx="7812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61" extrusionOk="0">
                    <a:moveTo>
                      <a:pt x="70" y="16"/>
                    </a:moveTo>
                    <a:cubicBezTo>
                      <a:pt x="77" y="10"/>
                      <a:pt x="83" y="4"/>
                      <a:pt x="93" y="1"/>
                    </a:cubicBezTo>
                    <a:cubicBezTo>
                      <a:pt x="97" y="0"/>
                      <a:pt x="100" y="0"/>
                      <a:pt x="105" y="1"/>
                    </a:cubicBezTo>
                    <a:cubicBezTo>
                      <a:pt x="109" y="3"/>
                      <a:pt x="112" y="4"/>
                      <a:pt x="115" y="7"/>
                    </a:cubicBezTo>
                    <a:cubicBezTo>
                      <a:pt x="119" y="10"/>
                      <a:pt x="122" y="14"/>
                      <a:pt x="125" y="20"/>
                    </a:cubicBezTo>
                    <a:cubicBezTo>
                      <a:pt x="135" y="36"/>
                      <a:pt x="144" y="54"/>
                      <a:pt x="151" y="71"/>
                    </a:cubicBezTo>
                    <a:cubicBezTo>
                      <a:pt x="167" y="106"/>
                      <a:pt x="179" y="143"/>
                      <a:pt x="191" y="179"/>
                    </a:cubicBezTo>
                    <a:cubicBezTo>
                      <a:pt x="194" y="188"/>
                      <a:pt x="195" y="196"/>
                      <a:pt x="198" y="205"/>
                    </a:cubicBezTo>
                    <a:cubicBezTo>
                      <a:pt x="201" y="217"/>
                      <a:pt x="202" y="228"/>
                      <a:pt x="205" y="240"/>
                    </a:cubicBezTo>
                    <a:cubicBezTo>
                      <a:pt x="208" y="261"/>
                      <a:pt x="211" y="279"/>
                      <a:pt x="214" y="300"/>
                    </a:cubicBezTo>
                    <a:cubicBezTo>
                      <a:pt x="214" y="306"/>
                      <a:pt x="216" y="310"/>
                      <a:pt x="216" y="316"/>
                    </a:cubicBezTo>
                    <a:cubicBezTo>
                      <a:pt x="216" y="325"/>
                      <a:pt x="217" y="333"/>
                      <a:pt x="217" y="342"/>
                    </a:cubicBezTo>
                    <a:cubicBezTo>
                      <a:pt x="218" y="352"/>
                      <a:pt x="209" y="361"/>
                      <a:pt x="199" y="361"/>
                    </a:cubicBezTo>
                    <a:cubicBezTo>
                      <a:pt x="188" y="361"/>
                      <a:pt x="181" y="354"/>
                      <a:pt x="181" y="344"/>
                    </a:cubicBezTo>
                    <a:cubicBezTo>
                      <a:pt x="179" y="330"/>
                      <a:pt x="179" y="317"/>
                      <a:pt x="178" y="304"/>
                    </a:cubicBezTo>
                    <a:cubicBezTo>
                      <a:pt x="176" y="294"/>
                      <a:pt x="175" y="285"/>
                      <a:pt x="175" y="275"/>
                    </a:cubicBezTo>
                    <a:cubicBezTo>
                      <a:pt x="173" y="259"/>
                      <a:pt x="170" y="242"/>
                      <a:pt x="167" y="226"/>
                    </a:cubicBezTo>
                    <a:cubicBezTo>
                      <a:pt x="154" y="173"/>
                      <a:pt x="138" y="121"/>
                      <a:pt x="115" y="71"/>
                    </a:cubicBezTo>
                    <a:cubicBezTo>
                      <a:pt x="109" y="61"/>
                      <a:pt x="105" y="51"/>
                      <a:pt x="99" y="41"/>
                    </a:cubicBezTo>
                    <a:cubicBezTo>
                      <a:pt x="96" y="43"/>
                      <a:pt x="93" y="46"/>
                      <a:pt x="90" y="51"/>
                    </a:cubicBezTo>
                    <a:cubicBezTo>
                      <a:pt x="81" y="65"/>
                      <a:pt x="74" y="81"/>
                      <a:pt x="67" y="97"/>
                    </a:cubicBezTo>
                    <a:cubicBezTo>
                      <a:pt x="61" y="112"/>
                      <a:pt x="54" y="128"/>
                      <a:pt x="49" y="143"/>
                    </a:cubicBezTo>
                    <a:cubicBezTo>
                      <a:pt x="46" y="150"/>
                      <a:pt x="45" y="157"/>
                      <a:pt x="42" y="166"/>
                    </a:cubicBezTo>
                    <a:cubicBezTo>
                      <a:pt x="41" y="172"/>
                      <a:pt x="38" y="177"/>
                      <a:pt x="36" y="183"/>
                    </a:cubicBezTo>
                    <a:lnTo>
                      <a:pt x="36" y="185"/>
                    </a:lnTo>
                    <a:cubicBezTo>
                      <a:pt x="35" y="189"/>
                      <a:pt x="33" y="193"/>
                      <a:pt x="29" y="196"/>
                    </a:cubicBezTo>
                    <a:cubicBezTo>
                      <a:pt x="25" y="199"/>
                      <a:pt x="20" y="199"/>
                      <a:pt x="16" y="199"/>
                    </a:cubicBezTo>
                    <a:cubicBezTo>
                      <a:pt x="12" y="198"/>
                      <a:pt x="7" y="195"/>
                      <a:pt x="4" y="192"/>
                    </a:cubicBezTo>
                    <a:cubicBezTo>
                      <a:pt x="1" y="189"/>
                      <a:pt x="0" y="183"/>
                      <a:pt x="1" y="179"/>
                    </a:cubicBezTo>
                    <a:cubicBezTo>
                      <a:pt x="4" y="170"/>
                      <a:pt x="9" y="161"/>
                      <a:pt x="12" y="151"/>
                    </a:cubicBezTo>
                    <a:cubicBezTo>
                      <a:pt x="14" y="141"/>
                      <a:pt x="17" y="132"/>
                      <a:pt x="22" y="124"/>
                    </a:cubicBezTo>
                    <a:cubicBezTo>
                      <a:pt x="25" y="115"/>
                      <a:pt x="28" y="108"/>
                      <a:pt x="30" y="100"/>
                    </a:cubicBezTo>
                    <a:cubicBezTo>
                      <a:pt x="38" y="83"/>
                      <a:pt x="45" y="65"/>
                      <a:pt x="54" y="49"/>
                    </a:cubicBezTo>
                    <a:cubicBezTo>
                      <a:pt x="58" y="42"/>
                      <a:pt x="63" y="35"/>
                      <a:pt x="68" y="27"/>
                    </a:cubicBezTo>
                    <a:cubicBezTo>
                      <a:pt x="65" y="22"/>
                      <a:pt x="67" y="19"/>
                      <a:pt x="70" y="16"/>
                    </a:cubicBezTo>
                    <a:moveTo>
                      <a:pt x="90" y="33"/>
                    </a:moveTo>
                    <a:cubicBezTo>
                      <a:pt x="92" y="33"/>
                      <a:pt x="92" y="33"/>
                      <a:pt x="90" y="33"/>
                    </a:cubicBezTo>
                    <a:moveTo>
                      <a:pt x="103" y="36"/>
                    </a:moveTo>
                    <a:lnTo>
                      <a:pt x="103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3" name="Google Shape;8213;p28"/>
              <p:cNvSpPr/>
              <p:nvPr/>
            </p:nvSpPr>
            <p:spPr>
              <a:xfrm>
                <a:off x="8387215" y="4074605"/>
                <a:ext cx="6048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4" extrusionOk="0">
                    <a:moveTo>
                      <a:pt x="92" y="4"/>
                    </a:moveTo>
                    <a:cubicBezTo>
                      <a:pt x="98" y="-1"/>
                      <a:pt x="107" y="-1"/>
                      <a:pt x="112" y="2"/>
                    </a:cubicBezTo>
                    <a:cubicBezTo>
                      <a:pt x="118" y="5"/>
                      <a:pt x="123" y="10"/>
                      <a:pt x="127" y="14"/>
                    </a:cubicBezTo>
                    <a:cubicBezTo>
                      <a:pt x="131" y="19"/>
                      <a:pt x="134" y="24"/>
                      <a:pt x="137" y="30"/>
                    </a:cubicBezTo>
                    <a:cubicBezTo>
                      <a:pt x="142" y="38"/>
                      <a:pt x="146" y="49"/>
                      <a:pt x="149" y="57"/>
                    </a:cubicBezTo>
                    <a:cubicBezTo>
                      <a:pt x="153" y="76"/>
                      <a:pt x="158" y="95"/>
                      <a:pt x="162" y="114"/>
                    </a:cubicBezTo>
                    <a:cubicBezTo>
                      <a:pt x="166" y="133"/>
                      <a:pt x="169" y="152"/>
                      <a:pt x="168" y="173"/>
                    </a:cubicBezTo>
                    <a:cubicBezTo>
                      <a:pt x="168" y="183"/>
                      <a:pt x="166" y="195"/>
                      <a:pt x="165" y="205"/>
                    </a:cubicBezTo>
                    <a:cubicBezTo>
                      <a:pt x="163" y="216"/>
                      <a:pt x="161" y="224"/>
                      <a:pt x="156" y="234"/>
                    </a:cubicBezTo>
                    <a:cubicBezTo>
                      <a:pt x="150" y="251"/>
                      <a:pt x="143" y="267"/>
                      <a:pt x="136" y="285"/>
                    </a:cubicBezTo>
                    <a:cubicBezTo>
                      <a:pt x="131" y="295"/>
                      <a:pt x="126" y="304"/>
                      <a:pt x="118" y="312"/>
                    </a:cubicBezTo>
                    <a:cubicBezTo>
                      <a:pt x="112" y="320"/>
                      <a:pt x="107" y="325"/>
                      <a:pt x="101" y="331"/>
                    </a:cubicBezTo>
                    <a:cubicBezTo>
                      <a:pt x="94" y="337"/>
                      <a:pt x="86" y="344"/>
                      <a:pt x="78" y="349"/>
                    </a:cubicBezTo>
                    <a:cubicBezTo>
                      <a:pt x="70" y="355"/>
                      <a:pt x="61" y="358"/>
                      <a:pt x="53" y="360"/>
                    </a:cubicBezTo>
                    <a:cubicBezTo>
                      <a:pt x="44" y="362"/>
                      <a:pt x="35" y="365"/>
                      <a:pt x="25" y="363"/>
                    </a:cubicBezTo>
                    <a:cubicBezTo>
                      <a:pt x="21" y="363"/>
                      <a:pt x="16" y="362"/>
                      <a:pt x="12" y="359"/>
                    </a:cubicBezTo>
                    <a:cubicBezTo>
                      <a:pt x="9" y="356"/>
                      <a:pt x="8" y="353"/>
                      <a:pt x="6" y="350"/>
                    </a:cubicBezTo>
                    <a:cubicBezTo>
                      <a:pt x="3" y="347"/>
                      <a:pt x="2" y="343"/>
                      <a:pt x="2" y="339"/>
                    </a:cubicBezTo>
                    <a:cubicBezTo>
                      <a:pt x="0" y="331"/>
                      <a:pt x="0" y="325"/>
                      <a:pt x="0" y="317"/>
                    </a:cubicBezTo>
                    <a:cubicBezTo>
                      <a:pt x="0" y="310"/>
                      <a:pt x="0" y="302"/>
                      <a:pt x="0" y="293"/>
                    </a:cubicBezTo>
                    <a:cubicBezTo>
                      <a:pt x="0" y="285"/>
                      <a:pt x="2" y="276"/>
                      <a:pt x="2" y="267"/>
                    </a:cubicBezTo>
                    <a:cubicBezTo>
                      <a:pt x="3" y="260"/>
                      <a:pt x="5" y="253"/>
                      <a:pt x="6" y="245"/>
                    </a:cubicBezTo>
                    <a:cubicBezTo>
                      <a:pt x="9" y="229"/>
                      <a:pt x="15" y="215"/>
                      <a:pt x="19" y="200"/>
                    </a:cubicBezTo>
                    <a:cubicBezTo>
                      <a:pt x="24" y="189"/>
                      <a:pt x="29" y="177"/>
                      <a:pt x="34" y="165"/>
                    </a:cubicBezTo>
                    <a:cubicBezTo>
                      <a:pt x="34" y="164"/>
                      <a:pt x="35" y="162"/>
                      <a:pt x="35" y="162"/>
                    </a:cubicBezTo>
                    <a:cubicBezTo>
                      <a:pt x="35" y="162"/>
                      <a:pt x="35" y="163"/>
                      <a:pt x="35" y="161"/>
                    </a:cubicBezTo>
                    <a:cubicBezTo>
                      <a:pt x="35" y="160"/>
                      <a:pt x="37" y="158"/>
                      <a:pt x="37" y="156"/>
                    </a:cubicBezTo>
                    <a:lnTo>
                      <a:pt x="37" y="155"/>
                    </a:lnTo>
                    <a:lnTo>
                      <a:pt x="37" y="155"/>
                    </a:lnTo>
                    <a:cubicBezTo>
                      <a:pt x="37" y="154"/>
                      <a:pt x="37" y="154"/>
                      <a:pt x="38" y="152"/>
                    </a:cubicBezTo>
                    <a:cubicBezTo>
                      <a:pt x="40" y="148"/>
                      <a:pt x="41" y="142"/>
                      <a:pt x="44" y="138"/>
                    </a:cubicBezTo>
                    <a:cubicBezTo>
                      <a:pt x="48" y="124"/>
                      <a:pt x="53" y="111"/>
                      <a:pt x="57" y="98"/>
                    </a:cubicBezTo>
                    <a:cubicBezTo>
                      <a:pt x="59" y="91"/>
                      <a:pt x="60" y="85"/>
                      <a:pt x="63" y="78"/>
                    </a:cubicBezTo>
                    <a:cubicBezTo>
                      <a:pt x="64" y="71"/>
                      <a:pt x="67" y="65"/>
                      <a:pt x="70" y="59"/>
                    </a:cubicBezTo>
                    <a:cubicBezTo>
                      <a:pt x="73" y="52"/>
                      <a:pt x="75" y="44"/>
                      <a:pt x="78" y="37"/>
                    </a:cubicBezTo>
                    <a:cubicBezTo>
                      <a:pt x="79" y="33"/>
                      <a:pt x="79" y="30"/>
                      <a:pt x="79" y="25"/>
                    </a:cubicBezTo>
                    <a:cubicBezTo>
                      <a:pt x="80" y="20"/>
                      <a:pt x="82" y="15"/>
                      <a:pt x="86" y="11"/>
                    </a:cubicBezTo>
                    <a:cubicBezTo>
                      <a:pt x="88" y="6"/>
                      <a:pt x="89" y="5"/>
                      <a:pt x="92" y="4"/>
                    </a:cubicBezTo>
                    <a:moveTo>
                      <a:pt x="120" y="94"/>
                    </a:moveTo>
                    <a:cubicBezTo>
                      <a:pt x="117" y="81"/>
                      <a:pt x="114" y="68"/>
                      <a:pt x="108" y="55"/>
                    </a:cubicBezTo>
                    <a:cubicBezTo>
                      <a:pt x="105" y="62"/>
                      <a:pt x="102" y="71"/>
                      <a:pt x="99" y="78"/>
                    </a:cubicBezTo>
                    <a:cubicBezTo>
                      <a:pt x="95" y="91"/>
                      <a:pt x="92" y="104"/>
                      <a:pt x="88" y="117"/>
                    </a:cubicBezTo>
                    <a:cubicBezTo>
                      <a:pt x="86" y="124"/>
                      <a:pt x="83" y="130"/>
                      <a:pt x="82" y="138"/>
                    </a:cubicBezTo>
                    <a:cubicBezTo>
                      <a:pt x="79" y="145"/>
                      <a:pt x="78" y="152"/>
                      <a:pt x="75" y="159"/>
                    </a:cubicBezTo>
                    <a:cubicBezTo>
                      <a:pt x="73" y="162"/>
                      <a:pt x="72" y="165"/>
                      <a:pt x="72" y="168"/>
                    </a:cubicBezTo>
                    <a:cubicBezTo>
                      <a:pt x="72" y="170"/>
                      <a:pt x="72" y="171"/>
                      <a:pt x="70" y="171"/>
                    </a:cubicBezTo>
                    <a:cubicBezTo>
                      <a:pt x="69" y="175"/>
                      <a:pt x="67" y="180"/>
                      <a:pt x="66" y="183"/>
                    </a:cubicBezTo>
                    <a:cubicBezTo>
                      <a:pt x="61" y="196"/>
                      <a:pt x="56" y="207"/>
                      <a:pt x="50" y="221"/>
                    </a:cubicBezTo>
                    <a:cubicBezTo>
                      <a:pt x="47" y="231"/>
                      <a:pt x="44" y="240"/>
                      <a:pt x="41" y="250"/>
                    </a:cubicBezTo>
                    <a:cubicBezTo>
                      <a:pt x="40" y="258"/>
                      <a:pt x="37" y="269"/>
                      <a:pt x="37" y="277"/>
                    </a:cubicBezTo>
                    <a:cubicBezTo>
                      <a:pt x="37" y="286"/>
                      <a:pt x="35" y="295"/>
                      <a:pt x="35" y="304"/>
                    </a:cubicBezTo>
                    <a:cubicBezTo>
                      <a:pt x="35" y="311"/>
                      <a:pt x="35" y="317"/>
                      <a:pt x="37" y="324"/>
                    </a:cubicBezTo>
                    <a:cubicBezTo>
                      <a:pt x="41" y="323"/>
                      <a:pt x="45" y="321"/>
                      <a:pt x="50" y="320"/>
                    </a:cubicBezTo>
                    <a:cubicBezTo>
                      <a:pt x="59" y="315"/>
                      <a:pt x="66" y="308"/>
                      <a:pt x="75" y="302"/>
                    </a:cubicBezTo>
                    <a:cubicBezTo>
                      <a:pt x="82" y="296"/>
                      <a:pt x="88" y="289"/>
                      <a:pt x="94" y="280"/>
                    </a:cubicBezTo>
                    <a:cubicBezTo>
                      <a:pt x="99" y="270"/>
                      <a:pt x="105" y="260"/>
                      <a:pt x="110" y="248"/>
                    </a:cubicBezTo>
                    <a:cubicBezTo>
                      <a:pt x="114" y="238"/>
                      <a:pt x="118" y="226"/>
                      <a:pt x="123" y="216"/>
                    </a:cubicBezTo>
                    <a:cubicBezTo>
                      <a:pt x="124" y="210"/>
                      <a:pt x="127" y="203"/>
                      <a:pt x="129" y="197"/>
                    </a:cubicBezTo>
                    <a:cubicBezTo>
                      <a:pt x="130" y="191"/>
                      <a:pt x="130" y="186"/>
                      <a:pt x="131" y="180"/>
                    </a:cubicBezTo>
                    <a:cubicBezTo>
                      <a:pt x="131" y="173"/>
                      <a:pt x="133" y="165"/>
                      <a:pt x="131" y="158"/>
                    </a:cubicBezTo>
                    <a:cubicBezTo>
                      <a:pt x="131" y="149"/>
                      <a:pt x="130" y="142"/>
                      <a:pt x="129" y="133"/>
                    </a:cubicBezTo>
                    <a:cubicBezTo>
                      <a:pt x="127" y="123"/>
                      <a:pt x="124" y="108"/>
                      <a:pt x="120" y="94"/>
                    </a:cubicBezTo>
                    <a:moveTo>
                      <a:pt x="75" y="159"/>
                    </a:moveTo>
                    <a:lnTo>
                      <a:pt x="75" y="161"/>
                    </a:lnTo>
                    <a:lnTo>
                      <a:pt x="75" y="1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4" name="Google Shape;8214;p28"/>
              <p:cNvSpPr/>
              <p:nvPr/>
            </p:nvSpPr>
            <p:spPr>
              <a:xfrm>
                <a:off x="8416735" y="4179725"/>
                <a:ext cx="49680" cy="10908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3" extrusionOk="0">
                    <a:moveTo>
                      <a:pt x="4" y="6"/>
                    </a:moveTo>
                    <a:cubicBezTo>
                      <a:pt x="1" y="9"/>
                      <a:pt x="0" y="13"/>
                      <a:pt x="0" y="17"/>
                    </a:cubicBezTo>
                    <a:cubicBezTo>
                      <a:pt x="1" y="42"/>
                      <a:pt x="3" y="67"/>
                      <a:pt x="7" y="92"/>
                    </a:cubicBezTo>
                    <a:cubicBezTo>
                      <a:pt x="12" y="114"/>
                      <a:pt x="17" y="135"/>
                      <a:pt x="25" y="157"/>
                    </a:cubicBezTo>
                    <a:cubicBezTo>
                      <a:pt x="32" y="179"/>
                      <a:pt x="39" y="200"/>
                      <a:pt x="49" y="220"/>
                    </a:cubicBezTo>
                    <a:cubicBezTo>
                      <a:pt x="54" y="229"/>
                      <a:pt x="60" y="238"/>
                      <a:pt x="68" y="245"/>
                    </a:cubicBezTo>
                    <a:cubicBezTo>
                      <a:pt x="72" y="250"/>
                      <a:pt x="77" y="252"/>
                      <a:pt x="81" y="255"/>
                    </a:cubicBezTo>
                    <a:cubicBezTo>
                      <a:pt x="84" y="258"/>
                      <a:pt x="89" y="259"/>
                      <a:pt x="92" y="262"/>
                    </a:cubicBezTo>
                    <a:cubicBezTo>
                      <a:pt x="95" y="264"/>
                      <a:pt x="98" y="267"/>
                      <a:pt x="100" y="270"/>
                    </a:cubicBezTo>
                    <a:lnTo>
                      <a:pt x="100" y="271"/>
                    </a:lnTo>
                    <a:cubicBezTo>
                      <a:pt x="102" y="281"/>
                      <a:pt x="102" y="290"/>
                      <a:pt x="103" y="300"/>
                    </a:cubicBezTo>
                    <a:cubicBezTo>
                      <a:pt x="103" y="302"/>
                      <a:pt x="103" y="302"/>
                      <a:pt x="103" y="303"/>
                    </a:cubicBezTo>
                    <a:cubicBezTo>
                      <a:pt x="109" y="296"/>
                      <a:pt x="116" y="290"/>
                      <a:pt x="124" y="287"/>
                    </a:cubicBezTo>
                    <a:cubicBezTo>
                      <a:pt x="128" y="286"/>
                      <a:pt x="134" y="283"/>
                      <a:pt x="138" y="281"/>
                    </a:cubicBezTo>
                    <a:cubicBezTo>
                      <a:pt x="138" y="277"/>
                      <a:pt x="138" y="274"/>
                      <a:pt x="137" y="270"/>
                    </a:cubicBezTo>
                    <a:cubicBezTo>
                      <a:pt x="137" y="267"/>
                      <a:pt x="137" y="262"/>
                      <a:pt x="135" y="261"/>
                    </a:cubicBezTo>
                    <a:cubicBezTo>
                      <a:pt x="135" y="258"/>
                      <a:pt x="133" y="256"/>
                      <a:pt x="132" y="253"/>
                    </a:cubicBezTo>
                    <a:cubicBezTo>
                      <a:pt x="130" y="251"/>
                      <a:pt x="128" y="248"/>
                      <a:pt x="125" y="245"/>
                    </a:cubicBezTo>
                    <a:cubicBezTo>
                      <a:pt x="122" y="242"/>
                      <a:pt x="121" y="240"/>
                      <a:pt x="118" y="237"/>
                    </a:cubicBezTo>
                    <a:cubicBezTo>
                      <a:pt x="111" y="232"/>
                      <a:pt x="103" y="227"/>
                      <a:pt x="96" y="223"/>
                    </a:cubicBezTo>
                    <a:cubicBezTo>
                      <a:pt x="93" y="220"/>
                      <a:pt x="89" y="217"/>
                      <a:pt x="86" y="214"/>
                    </a:cubicBezTo>
                    <a:cubicBezTo>
                      <a:pt x="83" y="211"/>
                      <a:pt x="81" y="208"/>
                      <a:pt x="80" y="205"/>
                    </a:cubicBezTo>
                    <a:cubicBezTo>
                      <a:pt x="79" y="201"/>
                      <a:pt x="76" y="198"/>
                      <a:pt x="74" y="194"/>
                    </a:cubicBezTo>
                    <a:cubicBezTo>
                      <a:pt x="67" y="176"/>
                      <a:pt x="60" y="157"/>
                      <a:pt x="54" y="140"/>
                    </a:cubicBezTo>
                    <a:cubicBezTo>
                      <a:pt x="48" y="121"/>
                      <a:pt x="42" y="103"/>
                      <a:pt x="39" y="82"/>
                    </a:cubicBezTo>
                    <a:cubicBezTo>
                      <a:pt x="36" y="62"/>
                      <a:pt x="35" y="39"/>
                      <a:pt x="33" y="17"/>
                    </a:cubicBezTo>
                    <a:cubicBezTo>
                      <a:pt x="32" y="7"/>
                      <a:pt x="25" y="0"/>
                      <a:pt x="14" y="0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9" y="0"/>
                      <a:pt x="6" y="3"/>
                      <a:pt x="4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5" name="Google Shape;8215;p28"/>
              <p:cNvSpPr/>
              <p:nvPr/>
            </p:nvSpPr>
            <p:spPr>
              <a:xfrm>
                <a:off x="8514655" y="4456565"/>
                <a:ext cx="28008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07" extrusionOk="0">
                    <a:moveTo>
                      <a:pt x="0" y="38"/>
                    </a:moveTo>
                    <a:cubicBezTo>
                      <a:pt x="5" y="48"/>
                      <a:pt x="8" y="57"/>
                      <a:pt x="12" y="67"/>
                    </a:cubicBezTo>
                    <a:cubicBezTo>
                      <a:pt x="31" y="115"/>
                      <a:pt x="51" y="165"/>
                      <a:pt x="72" y="213"/>
                    </a:cubicBezTo>
                    <a:cubicBezTo>
                      <a:pt x="80" y="236"/>
                      <a:pt x="91" y="258"/>
                      <a:pt x="98" y="281"/>
                    </a:cubicBezTo>
                    <a:cubicBezTo>
                      <a:pt x="107" y="305"/>
                      <a:pt x="115" y="329"/>
                      <a:pt x="124" y="353"/>
                    </a:cubicBezTo>
                    <a:cubicBezTo>
                      <a:pt x="134" y="378"/>
                      <a:pt x="145" y="401"/>
                      <a:pt x="155" y="426"/>
                    </a:cubicBezTo>
                    <a:cubicBezTo>
                      <a:pt x="165" y="449"/>
                      <a:pt x="175" y="472"/>
                      <a:pt x="185" y="497"/>
                    </a:cubicBezTo>
                    <a:cubicBezTo>
                      <a:pt x="206" y="544"/>
                      <a:pt x="225" y="592"/>
                      <a:pt x="247" y="638"/>
                    </a:cubicBezTo>
                    <a:cubicBezTo>
                      <a:pt x="258" y="665"/>
                      <a:pt x="270" y="691"/>
                      <a:pt x="282" y="717"/>
                    </a:cubicBezTo>
                    <a:cubicBezTo>
                      <a:pt x="293" y="743"/>
                      <a:pt x="303" y="771"/>
                      <a:pt x="314" y="799"/>
                    </a:cubicBezTo>
                    <a:cubicBezTo>
                      <a:pt x="318" y="812"/>
                      <a:pt x="324" y="823"/>
                      <a:pt x="328" y="836"/>
                    </a:cubicBezTo>
                    <a:cubicBezTo>
                      <a:pt x="333" y="848"/>
                      <a:pt x="337" y="860"/>
                      <a:pt x="340" y="871"/>
                    </a:cubicBezTo>
                    <a:cubicBezTo>
                      <a:pt x="349" y="895"/>
                      <a:pt x="356" y="918"/>
                      <a:pt x="365" y="941"/>
                    </a:cubicBezTo>
                    <a:cubicBezTo>
                      <a:pt x="372" y="965"/>
                      <a:pt x="378" y="990"/>
                      <a:pt x="386" y="1013"/>
                    </a:cubicBezTo>
                    <a:cubicBezTo>
                      <a:pt x="393" y="1037"/>
                      <a:pt x="401" y="1059"/>
                      <a:pt x="410" y="1083"/>
                    </a:cubicBezTo>
                    <a:cubicBezTo>
                      <a:pt x="418" y="1107"/>
                      <a:pt x="426" y="1132"/>
                      <a:pt x="434" y="1157"/>
                    </a:cubicBezTo>
                    <a:cubicBezTo>
                      <a:pt x="443" y="1180"/>
                      <a:pt x="451" y="1204"/>
                      <a:pt x="459" y="1225"/>
                    </a:cubicBezTo>
                    <a:cubicBezTo>
                      <a:pt x="478" y="1272"/>
                      <a:pt x="497" y="1320"/>
                      <a:pt x="519" y="1365"/>
                    </a:cubicBezTo>
                    <a:cubicBezTo>
                      <a:pt x="519" y="1364"/>
                      <a:pt x="518" y="1362"/>
                      <a:pt x="518" y="1361"/>
                    </a:cubicBezTo>
                    <a:cubicBezTo>
                      <a:pt x="531" y="1389"/>
                      <a:pt x="542" y="1416"/>
                      <a:pt x="555" y="1444"/>
                    </a:cubicBezTo>
                    <a:cubicBezTo>
                      <a:pt x="558" y="1451"/>
                      <a:pt x="563" y="1459"/>
                      <a:pt x="566" y="1467"/>
                    </a:cubicBezTo>
                    <a:cubicBezTo>
                      <a:pt x="576" y="1491"/>
                      <a:pt x="586" y="1514"/>
                      <a:pt x="596" y="1537"/>
                    </a:cubicBezTo>
                    <a:cubicBezTo>
                      <a:pt x="599" y="1543"/>
                      <a:pt x="602" y="1549"/>
                      <a:pt x="603" y="1555"/>
                    </a:cubicBezTo>
                    <a:cubicBezTo>
                      <a:pt x="605" y="1558"/>
                      <a:pt x="606" y="1561"/>
                      <a:pt x="606" y="1562"/>
                    </a:cubicBezTo>
                    <a:cubicBezTo>
                      <a:pt x="606" y="1563"/>
                      <a:pt x="608" y="1565"/>
                      <a:pt x="608" y="1565"/>
                    </a:cubicBezTo>
                    <a:cubicBezTo>
                      <a:pt x="609" y="1568"/>
                      <a:pt x="611" y="1571"/>
                      <a:pt x="611" y="1572"/>
                    </a:cubicBezTo>
                    <a:cubicBezTo>
                      <a:pt x="611" y="1572"/>
                      <a:pt x="611" y="1574"/>
                      <a:pt x="612" y="1574"/>
                    </a:cubicBezTo>
                    <a:cubicBezTo>
                      <a:pt x="622" y="1597"/>
                      <a:pt x="634" y="1620"/>
                      <a:pt x="644" y="1642"/>
                    </a:cubicBezTo>
                    <a:cubicBezTo>
                      <a:pt x="654" y="1663"/>
                      <a:pt x="665" y="1683"/>
                      <a:pt x="673" y="1705"/>
                    </a:cubicBezTo>
                    <a:lnTo>
                      <a:pt x="673" y="1705"/>
                    </a:lnTo>
                    <a:cubicBezTo>
                      <a:pt x="673" y="1705"/>
                      <a:pt x="673" y="1706"/>
                      <a:pt x="675" y="1706"/>
                    </a:cubicBezTo>
                    <a:lnTo>
                      <a:pt x="675" y="1706"/>
                    </a:lnTo>
                    <a:lnTo>
                      <a:pt x="675" y="1706"/>
                    </a:lnTo>
                    <a:cubicBezTo>
                      <a:pt x="682" y="1722"/>
                      <a:pt x="689" y="1738"/>
                      <a:pt x="697" y="1753"/>
                    </a:cubicBezTo>
                    <a:cubicBezTo>
                      <a:pt x="704" y="1769"/>
                      <a:pt x="711" y="1785"/>
                      <a:pt x="719" y="1799"/>
                    </a:cubicBezTo>
                    <a:cubicBezTo>
                      <a:pt x="721" y="1805"/>
                      <a:pt x="724" y="1813"/>
                      <a:pt x="727" y="1820"/>
                    </a:cubicBezTo>
                    <a:cubicBezTo>
                      <a:pt x="724" y="1818"/>
                      <a:pt x="721" y="1818"/>
                      <a:pt x="719" y="1818"/>
                    </a:cubicBezTo>
                    <a:cubicBezTo>
                      <a:pt x="713" y="1818"/>
                      <a:pt x="707" y="1817"/>
                      <a:pt x="700" y="1817"/>
                    </a:cubicBezTo>
                    <a:cubicBezTo>
                      <a:pt x="688" y="1817"/>
                      <a:pt x="676" y="1817"/>
                      <a:pt x="666" y="1820"/>
                    </a:cubicBezTo>
                    <a:cubicBezTo>
                      <a:pt x="662" y="1821"/>
                      <a:pt x="657" y="1823"/>
                      <a:pt x="653" y="1823"/>
                    </a:cubicBezTo>
                    <a:cubicBezTo>
                      <a:pt x="652" y="1823"/>
                      <a:pt x="649" y="1824"/>
                      <a:pt x="647" y="1826"/>
                    </a:cubicBezTo>
                    <a:cubicBezTo>
                      <a:pt x="644" y="1827"/>
                      <a:pt x="640" y="1829"/>
                      <a:pt x="637" y="1832"/>
                    </a:cubicBezTo>
                    <a:cubicBezTo>
                      <a:pt x="633" y="1836"/>
                      <a:pt x="628" y="1839"/>
                      <a:pt x="625" y="1845"/>
                    </a:cubicBezTo>
                    <a:cubicBezTo>
                      <a:pt x="624" y="1848"/>
                      <a:pt x="624" y="1849"/>
                      <a:pt x="624" y="1852"/>
                    </a:cubicBezTo>
                    <a:cubicBezTo>
                      <a:pt x="624" y="1856"/>
                      <a:pt x="624" y="1858"/>
                      <a:pt x="624" y="1862"/>
                    </a:cubicBezTo>
                    <a:cubicBezTo>
                      <a:pt x="625" y="1867"/>
                      <a:pt x="627" y="1871"/>
                      <a:pt x="630" y="1874"/>
                    </a:cubicBezTo>
                    <a:cubicBezTo>
                      <a:pt x="631" y="1877"/>
                      <a:pt x="634" y="1880"/>
                      <a:pt x="637" y="1881"/>
                    </a:cubicBezTo>
                    <a:cubicBezTo>
                      <a:pt x="647" y="1890"/>
                      <a:pt x="659" y="1894"/>
                      <a:pt x="671" y="1899"/>
                    </a:cubicBezTo>
                    <a:cubicBezTo>
                      <a:pt x="681" y="1903"/>
                      <a:pt x="692" y="1904"/>
                      <a:pt x="704" y="1906"/>
                    </a:cubicBezTo>
                    <a:cubicBezTo>
                      <a:pt x="710" y="1907"/>
                      <a:pt x="717" y="1907"/>
                      <a:pt x="723" y="1907"/>
                    </a:cubicBezTo>
                    <a:cubicBezTo>
                      <a:pt x="730" y="1907"/>
                      <a:pt x="738" y="1907"/>
                      <a:pt x="743" y="1906"/>
                    </a:cubicBezTo>
                    <a:cubicBezTo>
                      <a:pt x="752" y="1903"/>
                      <a:pt x="758" y="1900"/>
                      <a:pt x="764" y="1894"/>
                    </a:cubicBezTo>
                    <a:cubicBezTo>
                      <a:pt x="767" y="1891"/>
                      <a:pt x="770" y="1888"/>
                      <a:pt x="771" y="1884"/>
                    </a:cubicBezTo>
                    <a:cubicBezTo>
                      <a:pt x="778" y="1872"/>
                      <a:pt x="780" y="1858"/>
                      <a:pt x="777" y="1843"/>
                    </a:cubicBezTo>
                    <a:cubicBezTo>
                      <a:pt x="774" y="1832"/>
                      <a:pt x="770" y="1821"/>
                      <a:pt x="765" y="1810"/>
                    </a:cubicBezTo>
                    <a:cubicBezTo>
                      <a:pt x="755" y="1786"/>
                      <a:pt x="745" y="1765"/>
                      <a:pt x="735" y="1743"/>
                    </a:cubicBezTo>
                    <a:cubicBezTo>
                      <a:pt x="720" y="1711"/>
                      <a:pt x="705" y="1680"/>
                      <a:pt x="691" y="1648"/>
                    </a:cubicBezTo>
                    <a:cubicBezTo>
                      <a:pt x="684" y="1632"/>
                      <a:pt x="675" y="1616"/>
                      <a:pt x="668" y="1600"/>
                    </a:cubicBezTo>
                    <a:cubicBezTo>
                      <a:pt x="660" y="1585"/>
                      <a:pt x="653" y="1569"/>
                      <a:pt x="647" y="1555"/>
                    </a:cubicBezTo>
                    <a:cubicBezTo>
                      <a:pt x="647" y="1553"/>
                      <a:pt x="647" y="1553"/>
                      <a:pt x="646" y="1552"/>
                    </a:cubicBezTo>
                    <a:cubicBezTo>
                      <a:pt x="644" y="1549"/>
                      <a:pt x="644" y="1547"/>
                      <a:pt x="643" y="1545"/>
                    </a:cubicBezTo>
                    <a:cubicBezTo>
                      <a:pt x="637" y="1530"/>
                      <a:pt x="630" y="1515"/>
                      <a:pt x="624" y="1502"/>
                    </a:cubicBezTo>
                    <a:cubicBezTo>
                      <a:pt x="611" y="1475"/>
                      <a:pt x="599" y="1445"/>
                      <a:pt x="586" y="1418"/>
                    </a:cubicBezTo>
                    <a:cubicBezTo>
                      <a:pt x="574" y="1392"/>
                      <a:pt x="563" y="1365"/>
                      <a:pt x="551" y="1339"/>
                    </a:cubicBezTo>
                    <a:cubicBezTo>
                      <a:pt x="538" y="1311"/>
                      <a:pt x="528" y="1284"/>
                      <a:pt x="516" y="1256"/>
                    </a:cubicBezTo>
                    <a:cubicBezTo>
                      <a:pt x="506" y="1230"/>
                      <a:pt x="494" y="1204"/>
                      <a:pt x="485" y="1176"/>
                    </a:cubicBezTo>
                    <a:cubicBezTo>
                      <a:pt x="468" y="1128"/>
                      <a:pt x="452" y="1080"/>
                      <a:pt x="436" y="1030"/>
                    </a:cubicBezTo>
                    <a:cubicBezTo>
                      <a:pt x="429" y="1007"/>
                      <a:pt x="421" y="984"/>
                      <a:pt x="414" y="960"/>
                    </a:cubicBezTo>
                    <a:cubicBezTo>
                      <a:pt x="407" y="937"/>
                      <a:pt x="400" y="914"/>
                      <a:pt x="392" y="890"/>
                    </a:cubicBezTo>
                    <a:cubicBezTo>
                      <a:pt x="383" y="867"/>
                      <a:pt x="375" y="842"/>
                      <a:pt x="367" y="819"/>
                    </a:cubicBezTo>
                    <a:cubicBezTo>
                      <a:pt x="358" y="796"/>
                      <a:pt x="349" y="771"/>
                      <a:pt x="340" y="748"/>
                    </a:cubicBezTo>
                    <a:cubicBezTo>
                      <a:pt x="321" y="700"/>
                      <a:pt x="300" y="653"/>
                      <a:pt x="280" y="606"/>
                    </a:cubicBezTo>
                    <a:cubicBezTo>
                      <a:pt x="265" y="576"/>
                      <a:pt x="252" y="544"/>
                      <a:pt x="239" y="513"/>
                    </a:cubicBezTo>
                    <a:cubicBezTo>
                      <a:pt x="226" y="481"/>
                      <a:pt x="212" y="449"/>
                      <a:pt x="197" y="417"/>
                    </a:cubicBezTo>
                    <a:cubicBezTo>
                      <a:pt x="177" y="370"/>
                      <a:pt x="156" y="322"/>
                      <a:pt x="139" y="274"/>
                    </a:cubicBezTo>
                    <a:cubicBezTo>
                      <a:pt x="121" y="226"/>
                      <a:pt x="102" y="179"/>
                      <a:pt x="82" y="131"/>
                    </a:cubicBezTo>
                    <a:cubicBezTo>
                      <a:pt x="64" y="88"/>
                      <a:pt x="45" y="44"/>
                      <a:pt x="29" y="0"/>
                    </a:cubicBezTo>
                    <a:cubicBezTo>
                      <a:pt x="16" y="15"/>
                      <a:pt x="9" y="26"/>
                      <a:pt x="0" y="38"/>
                    </a:cubicBezTo>
                    <a:moveTo>
                      <a:pt x="675" y="1703"/>
                    </a:moveTo>
                    <a:lnTo>
                      <a:pt x="675" y="1703"/>
                    </a:lnTo>
                    <a:moveTo>
                      <a:pt x="659" y="1853"/>
                    </a:moveTo>
                    <a:cubicBezTo>
                      <a:pt x="659" y="1853"/>
                      <a:pt x="657" y="1853"/>
                      <a:pt x="659" y="1853"/>
                    </a:cubicBezTo>
                    <a:moveTo>
                      <a:pt x="659" y="1859"/>
                    </a:moveTo>
                    <a:lnTo>
                      <a:pt x="659" y="1859"/>
                    </a:lnTo>
                    <a:moveTo>
                      <a:pt x="729" y="1872"/>
                    </a:moveTo>
                    <a:cubicBezTo>
                      <a:pt x="724" y="1872"/>
                      <a:pt x="719" y="1872"/>
                      <a:pt x="714" y="1872"/>
                    </a:cubicBezTo>
                    <a:cubicBezTo>
                      <a:pt x="708" y="1871"/>
                      <a:pt x="703" y="1871"/>
                      <a:pt x="697" y="1869"/>
                    </a:cubicBezTo>
                    <a:cubicBezTo>
                      <a:pt x="691" y="1868"/>
                      <a:pt x="684" y="1867"/>
                      <a:pt x="678" y="1865"/>
                    </a:cubicBezTo>
                    <a:cubicBezTo>
                      <a:pt x="673" y="1864"/>
                      <a:pt x="669" y="1861"/>
                      <a:pt x="665" y="1859"/>
                    </a:cubicBezTo>
                    <a:cubicBezTo>
                      <a:pt x="669" y="1858"/>
                      <a:pt x="675" y="1856"/>
                      <a:pt x="681" y="1855"/>
                    </a:cubicBezTo>
                    <a:cubicBezTo>
                      <a:pt x="691" y="1853"/>
                      <a:pt x="701" y="1853"/>
                      <a:pt x="711" y="1855"/>
                    </a:cubicBezTo>
                    <a:cubicBezTo>
                      <a:pt x="716" y="1855"/>
                      <a:pt x="720" y="1856"/>
                      <a:pt x="724" y="1858"/>
                    </a:cubicBezTo>
                    <a:cubicBezTo>
                      <a:pt x="726" y="1859"/>
                      <a:pt x="729" y="1859"/>
                      <a:pt x="730" y="1861"/>
                    </a:cubicBezTo>
                    <a:cubicBezTo>
                      <a:pt x="732" y="1864"/>
                      <a:pt x="736" y="1865"/>
                      <a:pt x="739" y="1867"/>
                    </a:cubicBezTo>
                    <a:lnTo>
                      <a:pt x="739" y="1867"/>
                    </a:lnTo>
                    <a:cubicBezTo>
                      <a:pt x="738" y="1868"/>
                      <a:pt x="736" y="1869"/>
                      <a:pt x="736" y="1869"/>
                    </a:cubicBezTo>
                    <a:lnTo>
                      <a:pt x="735" y="1869"/>
                    </a:lnTo>
                    <a:lnTo>
                      <a:pt x="733" y="1869"/>
                    </a:lnTo>
                    <a:cubicBezTo>
                      <a:pt x="732" y="1871"/>
                      <a:pt x="730" y="1872"/>
                      <a:pt x="729" y="1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6" name="Google Shape;8216;p28"/>
              <p:cNvSpPr/>
              <p:nvPr/>
            </p:nvSpPr>
            <p:spPr>
              <a:xfrm>
                <a:off x="8757655" y="5070365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7" name="Google Shape;8217;p28"/>
              <p:cNvSpPr/>
              <p:nvPr/>
            </p:nvSpPr>
            <p:spPr>
              <a:xfrm>
                <a:off x="8379655" y="4188725"/>
                <a:ext cx="658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71" extrusionOk="0">
                    <a:moveTo>
                      <a:pt x="5" y="4"/>
                    </a:moveTo>
                    <a:cubicBezTo>
                      <a:pt x="5" y="4"/>
                      <a:pt x="4" y="4"/>
                      <a:pt x="5" y="4"/>
                    </a:cubicBezTo>
                    <a:cubicBezTo>
                      <a:pt x="2" y="8"/>
                      <a:pt x="-1" y="13"/>
                      <a:pt x="1" y="17"/>
                    </a:cubicBezTo>
                    <a:cubicBezTo>
                      <a:pt x="2" y="23"/>
                      <a:pt x="2" y="30"/>
                      <a:pt x="4" y="36"/>
                    </a:cubicBezTo>
                    <a:cubicBezTo>
                      <a:pt x="5" y="42"/>
                      <a:pt x="8" y="48"/>
                      <a:pt x="10" y="54"/>
                    </a:cubicBezTo>
                    <a:cubicBezTo>
                      <a:pt x="18" y="74"/>
                      <a:pt x="26" y="96"/>
                      <a:pt x="30" y="118"/>
                    </a:cubicBezTo>
                    <a:cubicBezTo>
                      <a:pt x="32" y="128"/>
                      <a:pt x="34" y="138"/>
                      <a:pt x="36" y="150"/>
                    </a:cubicBezTo>
                    <a:cubicBezTo>
                      <a:pt x="37" y="161"/>
                      <a:pt x="40" y="172"/>
                      <a:pt x="43" y="183"/>
                    </a:cubicBezTo>
                    <a:cubicBezTo>
                      <a:pt x="46" y="194"/>
                      <a:pt x="50" y="202"/>
                      <a:pt x="53" y="211"/>
                    </a:cubicBezTo>
                    <a:cubicBezTo>
                      <a:pt x="58" y="221"/>
                      <a:pt x="64" y="233"/>
                      <a:pt x="71" y="243"/>
                    </a:cubicBezTo>
                    <a:cubicBezTo>
                      <a:pt x="84" y="262"/>
                      <a:pt x="100" y="278"/>
                      <a:pt x="116" y="294"/>
                    </a:cubicBezTo>
                    <a:cubicBezTo>
                      <a:pt x="120" y="300"/>
                      <a:pt x="126" y="306"/>
                      <a:pt x="131" y="313"/>
                    </a:cubicBezTo>
                    <a:cubicBezTo>
                      <a:pt x="136" y="320"/>
                      <a:pt x="141" y="326"/>
                      <a:pt x="145" y="333"/>
                    </a:cubicBezTo>
                    <a:cubicBezTo>
                      <a:pt x="152" y="345"/>
                      <a:pt x="160" y="358"/>
                      <a:pt x="166" y="371"/>
                    </a:cubicBezTo>
                    <a:cubicBezTo>
                      <a:pt x="166" y="370"/>
                      <a:pt x="167" y="368"/>
                      <a:pt x="167" y="367"/>
                    </a:cubicBezTo>
                    <a:cubicBezTo>
                      <a:pt x="168" y="363"/>
                      <a:pt x="170" y="358"/>
                      <a:pt x="173" y="352"/>
                    </a:cubicBezTo>
                    <a:cubicBezTo>
                      <a:pt x="176" y="342"/>
                      <a:pt x="179" y="332"/>
                      <a:pt x="183" y="323"/>
                    </a:cubicBezTo>
                    <a:cubicBezTo>
                      <a:pt x="182" y="320"/>
                      <a:pt x="179" y="317"/>
                      <a:pt x="177" y="314"/>
                    </a:cubicBezTo>
                    <a:cubicBezTo>
                      <a:pt x="171" y="304"/>
                      <a:pt x="164" y="296"/>
                      <a:pt x="157" y="287"/>
                    </a:cubicBezTo>
                    <a:cubicBezTo>
                      <a:pt x="150" y="277"/>
                      <a:pt x="140" y="267"/>
                      <a:pt x="132" y="258"/>
                    </a:cubicBezTo>
                    <a:cubicBezTo>
                      <a:pt x="124" y="251"/>
                      <a:pt x="119" y="243"/>
                      <a:pt x="112" y="236"/>
                    </a:cubicBezTo>
                    <a:cubicBezTo>
                      <a:pt x="107" y="230"/>
                      <a:pt x="103" y="226"/>
                      <a:pt x="100" y="220"/>
                    </a:cubicBezTo>
                    <a:cubicBezTo>
                      <a:pt x="97" y="214"/>
                      <a:pt x="94" y="210"/>
                      <a:pt x="91" y="204"/>
                    </a:cubicBezTo>
                    <a:cubicBezTo>
                      <a:pt x="85" y="191"/>
                      <a:pt x="80" y="176"/>
                      <a:pt x="77" y="161"/>
                    </a:cubicBezTo>
                    <a:cubicBezTo>
                      <a:pt x="74" y="145"/>
                      <a:pt x="71" y="129"/>
                      <a:pt x="66" y="113"/>
                    </a:cubicBezTo>
                    <a:cubicBezTo>
                      <a:pt x="64" y="97"/>
                      <a:pt x="59" y="81"/>
                      <a:pt x="53" y="65"/>
                    </a:cubicBezTo>
                    <a:cubicBezTo>
                      <a:pt x="50" y="58"/>
                      <a:pt x="48" y="49"/>
                      <a:pt x="45" y="42"/>
                    </a:cubicBezTo>
                    <a:cubicBezTo>
                      <a:pt x="42" y="35"/>
                      <a:pt x="40" y="29"/>
                      <a:pt x="37" y="22"/>
                    </a:cubicBezTo>
                    <a:cubicBezTo>
                      <a:pt x="37" y="20"/>
                      <a:pt x="37" y="19"/>
                      <a:pt x="37" y="17"/>
                    </a:cubicBezTo>
                    <a:cubicBezTo>
                      <a:pt x="37" y="13"/>
                      <a:pt x="36" y="8"/>
                      <a:pt x="32" y="4"/>
                    </a:cubicBezTo>
                    <a:cubicBezTo>
                      <a:pt x="29" y="1"/>
                      <a:pt x="23" y="0"/>
                      <a:pt x="18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0" y="0"/>
                      <a:pt x="7" y="1"/>
                      <a:pt x="5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8" name="Google Shape;8218;p28"/>
              <p:cNvSpPr/>
              <p:nvPr/>
            </p:nvSpPr>
            <p:spPr>
              <a:xfrm>
                <a:off x="8501695" y="4477085"/>
                <a:ext cx="249480" cy="6534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15" extrusionOk="0">
                    <a:moveTo>
                      <a:pt x="0" y="35"/>
                    </a:moveTo>
                    <a:cubicBezTo>
                      <a:pt x="6" y="50"/>
                      <a:pt x="10" y="64"/>
                      <a:pt x="16" y="79"/>
                    </a:cubicBezTo>
                    <a:cubicBezTo>
                      <a:pt x="35" y="124"/>
                      <a:pt x="54" y="171"/>
                      <a:pt x="73" y="216"/>
                    </a:cubicBezTo>
                    <a:cubicBezTo>
                      <a:pt x="83" y="239"/>
                      <a:pt x="92" y="261"/>
                      <a:pt x="100" y="284"/>
                    </a:cubicBezTo>
                    <a:cubicBezTo>
                      <a:pt x="109" y="306"/>
                      <a:pt x="118" y="329"/>
                      <a:pt x="127" y="351"/>
                    </a:cubicBezTo>
                    <a:cubicBezTo>
                      <a:pt x="143" y="398"/>
                      <a:pt x="160" y="443"/>
                      <a:pt x="176" y="488"/>
                    </a:cubicBezTo>
                    <a:cubicBezTo>
                      <a:pt x="181" y="500"/>
                      <a:pt x="185" y="513"/>
                      <a:pt x="189" y="525"/>
                    </a:cubicBezTo>
                    <a:cubicBezTo>
                      <a:pt x="194" y="538"/>
                      <a:pt x="201" y="549"/>
                      <a:pt x="205" y="562"/>
                    </a:cubicBezTo>
                    <a:cubicBezTo>
                      <a:pt x="216" y="584"/>
                      <a:pt x="227" y="606"/>
                      <a:pt x="237" y="629"/>
                    </a:cubicBezTo>
                    <a:cubicBezTo>
                      <a:pt x="243" y="644"/>
                      <a:pt x="250" y="659"/>
                      <a:pt x="256" y="673"/>
                    </a:cubicBezTo>
                    <a:cubicBezTo>
                      <a:pt x="262" y="688"/>
                      <a:pt x="268" y="702"/>
                      <a:pt x="274" y="717"/>
                    </a:cubicBezTo>
                    <a:cubicBezTo>
                      <a:pt x="283" y="740"/>
                      <a:pt x="291" y="763"/>
                      <a:pt x="300" y="787"/>
                    </a:cubicBezTo>
                    <a:cubicBezTo>
                      <a:pt x="309" y="810"/>
                      <a:pt x="319" y="833"/>
                      <a:pt x="328" y="857"/>
                    </a:cubicBezTo>
                    <a:cubicBezTo>
                      <a:pt x="336" y="880"/>
                      <a:pt x="345" y="903"/>
                      <a:pt x="351" y="927"/>
                    </a:cubicBezTo>
                    <a:cubicBezTo>
                      <a:pt x="358" y="950"/>
                      <a:pt x="364" y="975"/>
                      <a:pt x="371" y="998"/>
                    </a:cubicBezTo>
                    <a:cubicBezTo>
                      <a:pt x="379" y="1023"/>
                      <a:pt x="387" y="1046"/>
                      <a:pt x="396" y="1069"/>
                    </a:cubicBezTo>
                    <a:cubicBezTo>
                      <a:pt x="405" y="1093"/>
                      <a:pt x="414" y="1115"/>
                      <a:pt x="422" y="1138"/>
                    </a:cubicBezTo>
                    <a:cubicBezTo>
                      <a:pt x="431" y="1161"/>
                      <a:pt x="440" y="1186"/>
                      <a:pt x="450" y="1208"/>
                    </a:cubicBezTo>
                    <a:cubicBezTo>
                      <a:pt x="460" y="1231"/>
                      <a:pt x="470" y="1253"/>
                      <a:pt x="482" y="1276"/>
                    </a:cubicBezTo>
                    <a:cubicBezTo>
                      <a:pt x="489" y="1292"/>
                      <a:pt x="497" y="1307"/>
                      <a:pt x="503" y="1323"/>
                    </a:cubicBezTo>
                    <a:cubicBezTo>
                      <a:pt x="510" y="1340"/>
                      <a:pt x="516" y="1356"/>
                      <a:pt x="523" y="1374"/>
                    </a:cubicBezTo>
                    <a:cubicBezTo>
                      <a:pt x="538" y="1409"/>
                      <a:pt x="554" y="1444"/>
                      <a:pt x="565" y="1480"/>
                    </a:cubicBezTo>
                    <a:cubicBezTo>
                      <a:pt x="570" y="1492"/>
                      <a:pt x="572" y="1504"/>
                      <a:pt x="575" y="1515"/>
                    </a:cubicBezTo>
                    <a:cubicBezTo>
                      <a:pt x="578" y="1527"/>
                      <a:pt x="583" y="1539"/>
                      <a:pt x="587" y="1549"/>
                    </a:cubicBezTo>
                    <a:cubicBezTo>
                      <a:pt x="596" y="1572"/>
                      <a:pt x="603" y="1595"/>
                      <a:pt x="612" y="1619"/>
                    </a:cubicBezTo>
                    <a:cubicBezTo>
                      <a:pt x="616" y="1630"/>
                      <a:pt x="619" y="1641"/>
                      <a:pt x="623" y="1652"/>
                    </a:cubicBezTo>
                    <a:cubicBezTo>
                      <a:pt x="625" y="1658"/>
                      <a:pt x="628" y="1664"/>
                      <a:pt x="629" y="1671"/>
                    </a:cubicBezTo>
                    <a:cubicBezTo>
                      <a:pt x="631" y="1675"/>
                      <a:pt x="632" y="1681"/>
                      <a:pt x="634" y="1686"/>
                    </a:cubicBezTo>
                    <a:cubicBezTo>
                      <a:pt x="639" y="1708"/>
                      <a:pt x="647" y="1729"/>
                      <a:pt x="651" y="1753"/>
                    </a:cubicBezTo>
                    <a:cubicBezTo>
                      <a:pt x="654" y="1767"/>
                      <a:pt x="656" y="1783"/>
                      <a:pt x="657" y="1798"/>
                    </a:cubicBezTo>
                    <a:cubicBezTo>
                      <a:pt x="657" y="1802"/>
                      <a:pt x="658" y="1807"/>
                      <a:pt x="663" y="1811"/>
                    </a:cubicBezTo>
                    <a:cubicBezTo>
                      <a:pt x="666" y="1814"/>
                      <a:pt x="672" y="1815"/>
                      <a:pt x="676" y="1815"/>
                    </a:cubicBezTo>
                    <a:cubicBezTo>
                      <a:pt x="685" y="1815"/>
                      <a:pt x="695" y="1807"/>
                      <a:pt x="693" y="1796"/>
                    </a:cubicBezTo>
                    <a:cubicBezTo>
                      <a:pt x="692" y="1786"/>
                      <a:pt x="692" y="1775"/>
                      <a:pt x="690" y="1764"/>
                    </a:cubicBezTo>
                    <a:cubicBezTo>
                      <a:pt x="689" y="1751"/>
                      <a:pt x="688" y="1738"/>
                      <a:pt x="683" y="1726"/>
                    </a:cubicBezTo>
                    <a:cubicBezTo>
                      <a:pt x="680" y="1715"/>
                      <a:pt x="676" y="1703"/>
                      <a:pt x="673" y="1691"/>
                    </a:cubicBezTo>
                    <a:cubicBezTo>
                      <a:pt x="670" y="1681"/>
                      <a:pt x="667" y="1670"/>
                      <a:pt x="664" y="1659"/>
                    </a:cubicBezTo>
                    <a:cubicBezTo>
                      <a:pt x="661" y="1648"/>
                      <a:pt x="657" y="1636"/>
                      <a:pt x="653" y="1624"/>
                    </a:cubicBezTo>
                    <a:cubicBezTo>
                      <a:pt x="645" y="1601"/>
                      <a:pt x="638" y="1578"/>
                      <a:pt x="629" y="1556"/>
                    </a:cubicBezTo>
                    <a:cubicBezTo>
                      <a:pt x="621" y="1533"/>
                      <a:pt x="612" y="1511"/>
                      <a:pt x="606" y="1488"/>
                    </a:cubicBezTo>
                    <a:cubicBezTo>
                      <a:pt x="599" y="1464"/>
                      <a:pt x="590" y="1441"/>
                      <a:pt x="581" y="1418"/>
                    </a:cubicBezTo>
                    <a:cubicBezTo>
                      <a:pt x="572" y="1394"/>
                      <a:pt x="562" y="1371"/>
                      <a:pt x="552" y="1348"/>
                    </a:cubicBezTo>
                    <a:cubicBezTo>
                      <a:pt x="543" y="1326"/>
                      <a:pt x="535" y="1304"/>
                      <a:pt x="524" y="1284"/>
                    </a:cubicBezTo>
                    <a:cubicBezTo>
                      <a:pt x="514" y="1262"/>
                      <a:pt x="504" y="1238"/>
                      <a:pt x="494" y="1217"/>
                    </a:cubicBezTo>
                    <a:cubicBezTo>
                      <a:pt x="485" y="1199"/>
                      <a:pt x="477" y="1180"/>
                      <a:pt x="470" y="1161"/>
                    </a:cubicBezTo>
                    <a:cubicBezTo>
                      <a:pt x="462" y="1142"/>
                      <a:pt x="456" y="1123"/>
                      <a:pt x="449" y="1104"/>
                    </a:cubicBezTo>
                    <a:cubicBezTo>
                      <a:pt x="440" y="1081"/>
                      <a:pt x="430" y="1058"/>
                      <a:pt x="421" y="1034"/>
                    </a:cubicBezTo>
                    <a:cubicBezTo>
                      <a:pt x="412" y="1010"/>
                      <a:pt x="403" y="986"/>
                      <a:pt x="398" y="962"/>
                    </a:cubicBezTo>
                    <a:cubicBezTo>
                      <a:pt x="390" y="938"/>
                      <a:pt x="385" y="914"/>
                      <a:pt x="376" y="890"/>
                    </a:cubicBezTo>
                    <a:cubicBezTo>
                      <a:pt x="369" y="867"/>
                      <a:pt x="360" y="845"/>
                      <a:pt x="350" y="822"/>
                    </a:cubicBezTo>
                    <a:cubicBezTo>
                      <a:pt x="339" y="798"/>
                      <a:pt x="331" y="775"/>
                      <a:pt x="322" y="752"/>
                    </a:cubicBezTo>
                    <a:cubicBezTo>
                      <a:pt x="313" y="728"/>
                      <a:pt x="304" y="704"/>
                      <a:pt x="294" y="680"/>
                    </a:cubicBezTo>
                    <a:cubicBezTo>
                      <a:pt x="275" y="632"/>
                      <a:pt x="253" y="587"/>
                      <a:pt x="232" y="542"/>
                    </a:cubicBezTo>
                    <a:cubicBezTo>
                      <a:pt x="227" y="530"/>
                      <a:pt x="221" y="520"/>
                      <a:pt x="217" y="509"/>
                    </a:cubicBezTo>
                    <a:cubicBezTo>
                      <a:pt x="208" y="487"/>
                      <a:pt x="201" y="463"/>
                      <a:pt x="194" y="441"/>
                    </a:cubicBezTo>
                    <a:cubicBezTo>
                      <a:pt x="185" y="418"/>
                      <a:pt x="176" y="396"/>
                      <a:pt x="169" y="373"/>
                    </a:cubicBezTo>
                    <a:cubicBezTo>
                      <a:pt x="160" y="350"/>
                      <a:pt x="153" y="326"/>
                      <a:pt x="144" y="305"/>
                    </a:cubicBezTo>
                    <a:cubicBezTo>
                      <a:pt x="135" y="281"/>
                      <a:pt x="127" y="259"/>
                      <a:pt x="116" y="236"/>
                    </a:cubicBezTo>
                    <a:cubicBezTo>
                      <a:pt x="98" y="189"/>
                      <a:pt x="79" y="144"/>
                      <a:pt x="60" y="98"/>
                    </a:cubicBezTo>
                    <a:cubicBezTo>
                      <a:pt x="51" y="74"/>
                      <a:pt x="41" y="52"/>
                      <a:pt x="32" y="29"/>
                    </a:cubicBezTo>
                    <a:cubicBezTo>
                      <a:pt x="29" y="19"/>
                      <a:pt x="25" y="10"/>
                      <a:pt x="20" y="0"/>
                    </a:cubicBezTo>
                    <a:cubicBezTo>
                      <a:pt x="16" y="12"/>
                      <a:pt x="9" y="23"/>
                      <a:pt x="0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19" name="Google Shape;8219;p28"/>
            <p:cNvGrpSpPr/>
            <p:nvPr/>
          </p:nvGrpSpPr>
          <p:grpSpPr>
            <a:xfrm rot="309992" flipH="1">
              <a:off x="4808102" y="4479116"/>
              <a:ext cx="177369" cy="1300216"/>
              <a:chOff x="5780160" y="3804840"/>
              <a:chExt cx="216720" cy="1588680"/>
            </a:xfrm>
          </p:grpSpPr>
          <p:sp>
            <p:nvSpPr>
              <p:cNvPr id="8220" name="Google Shape;8220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1" name="Google Shape;8221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2" name="Google Shape;8222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3" name="Google Shape;8223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4" name="Google Shape;8224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5" name="Google Shape;8225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6" name="Google Shape;8226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7" name="Google Shape;8227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8" name="Google Shape;8228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9" name="Google Shape;8229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0" name="Google Shape;8230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1" name="Google Shape;8231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2" name="Google Shape;8232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3" name="Google Shape;8233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4" name="Google Shape;8234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5" name="Google Shape;8235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6" name="Google Shape;8236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37" name="Google Shape;8237;p28"/>
            <p:cNvGrpSpPr/>
            <p:nvPr/>
          </p:nvGrpSpPr>
          <p:grpSpPr>
            <a:xfrm rot="-831376" flipH="1">
              <a:off x="4612214" y="4491570"/>
              <a:ext cx="177367" cy="1300202"/>
              <a:chOff x="5780160" y="3804840"/>
              <a:chExt cx="216720" cy="1588680"/>
            </a:xfrm>
          </p:grpSpPr>
          <p:sp>
            <p:nvSpPr>
              <p:cNvPr id="8238" name="Google Shape;8238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9" name="Google Shape;8239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0" name="Google Shape;8240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1" name="Google Shape;8241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2" name="Google Shape;8242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3" name="Google Shape;8243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4" name="Google Shape;8244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5" name="Google Shape;8245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6" name="Google Shape;8246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7" name="Google Shape;8247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8" name="Google Shape;8248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9" name="Google Shape;8249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0" name="Google Shape;8250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1" name="Google Shape;8251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2" name="Google Shape;8252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3" name="Google Shape;8253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4" name="Google Shape;8254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55" name="Google Shape;8255;p28"/>
            <p:cNvGrpSpPr/>
            <p:nvPr/>
          </p:nvGrpSpPr>
          <p:grpSpPr>
            <a:xfrm rot="-1748172" flipH="1">
              <a:off x="4423573" y="4479093"/>
              <a:ext cx="177378" cy="1300278"/>
              <a:chOff x="5780160" y="3804840"/>
              <a:chExt cx="216720" cy="1588680"/>
            </a:xfrm>
          </p:grpSpPr>
          <p:sp>
            <p:nvSpPr>
              <p:cNvPr id="8256" name="Google Shape;8256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7" name="Google Shape;8257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8" name="Google Shape;8258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9" name="Google Shape;8259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0" name="Google Shape;8260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1" name="Google Shape;8261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2" name="Google Shape;8262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3" name="Google Shape;8263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4" name="Google Shape;8264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5" name="Google Shape;8265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6" name="Google Shape;8266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7" name="Google Shape;8267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8" name="Google Shape;8268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9" name="Google Shape;8269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0" name="Google Shape;8270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1" name="Google Shape;8271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2" name="Google Shape;8272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73" name="Google Shape;8273;p28"/>
            <p:cNvGrpSpPr/>
            <p:nvPr/>
          </p:nvGrpSpPr>
          <p:grpSpPr>
            <a:xfrm rot="309992" flipH="1">
              <a:off x="288927" y="4479116"/>
              <a:ext cx="177369" cy="1300216"/>
              <a:chOff x="5780160" y="3804840"/>
              <a:chExt cx="216720" cy="1588680"/>
            </a:xfrm>
          </p:grpSpPr>
          <p:sp>
            <p:nvSpPr>
              <p:cNvPr id="8274" name="Google Shape;8274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5" name="Google Shape;8275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6" name="Google Shape;8276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7" name="Google Shape;8277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8" name="Google Shape;8278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9" name="Google Shape;8279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0" name="Google Shape;8280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1" name="Google Shape;8281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2" name="Google Shape;8282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3" name="Google Shape;8283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4" name="Google Shape;8284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5" name="Google Shape;8285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6" name="Google Shape;8286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7" name="Google Shape;8287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8" name="Google Shape;8288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9" name="Google Shape;8289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0" name="Google Shape;8290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91" name="Google Shape;8291;p28"/>
            <p:cNvGrpSpPr/>
            <p:nvPr/>
          </p:nvGrpSpPr>
          <p:grpSpPr>
            <a:xfrm rot="-140341" flipH="1">
              <a:off x="93194" y="4491379"/>
              <a:ext cx="177360" cy="1300147"/>
              <a:chOff x="5780160" y="3804840"/>
              <a:chExt cx="216720" cy="1588680"/>
            </a:xfrm>
          </p:grpSpPr>
          <p:sp>
            <p:nvSpPr>
              <p:cNvPr id="8292" name="Google Shape;8292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3" name="Google Shape;8293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4" name="Google Shape;8294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5" name="Google Shape;8295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6" name="Google Shape;8296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7" name="Google Shape;8297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8" name="Google Shape;8298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9" name="Google Shape;8299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0" name="Google Shape;8300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1" name="Google Shape;8301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2" name="Google Shape;8302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3" name="Google Shape;8303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4" name="Google Shape;8304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5" name="Google Shape;8305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6" name="Google Shape;8306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7" name="Google Shape;8307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8" name="Google Shape;8308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09" name="Google Shape;8309;p28"/>
            <p:cNvGrpSpPr/>
            <p:nvPr/>
          </p:nvGrpSpPr>
          <p:grpSpPr>
            <a:xfrm rot="-443548" flipH="1">
              <a:off x="8736421" y="4367492"/>
              <a:ext cx="177364" cy="1300180"/>
              <a:chOff x="5780160" y="3804840"/>
              <a:chExt cx="216720" cy="1588680"/>
            </a:xfrm>
          </p:grpSpPr>
          <p:sp>
            <p:nvSpPr>
              <p:cNvPr id="8310" name="Google Shape;8310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1" name="Google Shape;8311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2" name="Google Shape;8312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3" name="Google Shape;8313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4" name="Google Shape;8314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5" name="Google Shape;8315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6" name="Google Shape;8316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7" name="Google Shape;8317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8" name="Google Shape;8318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9" name="Google Shape;8319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0" name="Google Shape;8320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1" name="Google Shape;8321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2" name="Google Shape;8322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3" name="Google Shape;8323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4" name="Google Shape;8324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5" name="Google Shape;8325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6" name="Google Shape;8326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27" name="Google Shape;8327;p28"/>
            <p:cNvGrpSpPr/>
            <p:nvPr/>
          </p:nvGrpSpPr>
          <p:grpSpPr>
            <a:xfrm rot="-831376" flipH="1">
              <a:off x="4060476" y="4491795"/>
              <a:ext cx="177367" cy="1300202"/>
              <a:chOff x="5780160" y="3804840"/>
              <a:chExt cx="216720" cy="1588680"/>
            </a:xfrm>
          </p:grpSpPr>
          <p:sp>
            <p:nvSpPr>
              <p:cNvPr id="8328" name="Google Shape;8328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9" name="Google Shape;8329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0" name="Google Shape;8330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1" name="Google Shape;8331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2" name="Google Shape;8332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3" name="Google Shape;8333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4" name="Google Shape;8334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5" name="Google Shape;8335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6" name="Google Shape;8336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7" name="Google Shape;8337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8" name="Google Shape;8338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9" name="Google Shape;8339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0" name="Google Shape;8340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1" name="Google Shape;8341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2" name="Google Shape;8342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3" name="Google Shape;8343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4" name="Google Shape;8344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45" name="Google Shape;8345;p28"/>
            <p:cNvGrpSpPr/>
            <p:nvPr/>
          </p:nvGrpSpPr>
          <p:grpSpPr>
            <a:xfrm rot="-1748172" flipH="1">
              <a:off x="3871836" y="4479318"/>
              <a:ext cx="177378" cy="1300278"/>
              <a:chOff x="5780160" y="3804840"/>
              <a:chExt cx="216720" cy="1588680"/>
            </a:xfrm>
          </p:grpSpPr>
          <p:sp>
            <p:nvSpPr>
              <p:cNvPr id="8346" name="Google Shape;8346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7" name="Google Shape;8347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8" name="Google Shape;8348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9" name="Google Shape;8349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0" name="Google Shape;8350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1" name="Google Shape;8351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2" name="Google Shape;8352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3" name="Google Shape;8353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4" name="Google Shape;8354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5" name="Google Shape;8355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6" name="Google Shape;8356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7" name="Google Shape;8357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8" name="Google Shape;8358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9" name="Google Shape;8359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0" name="Google Shape;8360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1" name="Google Shape;8361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2" name="Google Shape;8362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3" name="Google Shape;8363;p28"/>
            <p:cNvGrpSpPr/>
            <p:nvPr/>
          </p:nvGrpSpPr>
          <p:grpSpPr>
            <a:xfrm rot="309992" flipH="1">
              <a:off x="3312577" y="4479116"/>
              <a:ext cx="177369" cy="1300216"/>
              <a:chOff x="5780160" y="3804840"/>
              <a:chExt cx="216720" cy="1588680"/>
            </a:xfrm>
          </p:grpSpPr>
          <p:sp>
            <p:nvSpPr>
              <p:cNvPr id="8364" name="Google Shape;8364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5" name="Google Shape;8365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6" name="Google Shape;8366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7" name="Google Shape;8367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8" name="Google Shape;8368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9" name="Google Shape;8369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0" name="Google Shape;8370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1" name="Google Shape;8371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2" name="Google Shape;8372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3" name="Google Shape;8373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4" name="Google Shape;8374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5" name="Google Shape;8375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6" name="Google Shape;8376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7" name="Google Shape;8377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8" name="Google Shape;8378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9" name="Google Shape;8379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0" name="Google Shape;8380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1" name="Google Shape;8381;p28"/>
            <p:cNvGrpSpPr/>
            <p:nvPr/>
          </p:nvGrpSpPr>
          <p:grpSpPr>
            <a:xfrm rot="-831376" flipH="1">
              <a:off x="3116689" y="4491570"/>
              <a:ext cx="177367" cy="1300202"/>
              <a:chOff x="5780160" y="3804840"/>
              <a:chExt cx="216720" cy="1588680"/>
            </a:xfrm>
          </p:grpSpPr>
          <p:sp>
            <p:nvSpPr>
              <p:cNvPr id="8382" name="Google Shape;8382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3" name="Google Shape;8383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4" name="Google Shape;8384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5" name="Google Shape;8385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6" name="Google Shape;8386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7" name="Google Shape;8387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8" name="Google Shape;8388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9" name="Google Shape;8389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0" name="Google Shape;8390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1" name="Google Shape;8391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2" name="Google Shape;8392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3" name="Google Shape;8393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4" name="Google Shape;8394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5" name="Google Shape;8395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6" name="Google Shape;8396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7" name="Google Shape;8397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8" name="Google Shape;8398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99" name="Google Shape;8399;p28"/>
            <p:cNvGrpSpPr/>
            <p:nvPr/>
          </p:nvGrpSpPr>
          <p:grpSpPr>
            <a:xfrm rot="-1748172" flipH="1">
              <a:off x="2928048" y="4479093"/>
              <a:ext cx="177378" cy="1300278"/>
              <a:chOff x="5780160" y="3804840"/>
              <a:chExt cx="216720" cy="1588680"/>
            </a:xfrm>
          </p:grpSpPr>
          <p:sp>
            <p:nvSpPr>
              <p:cNvPr id="8400" name="Google Shape;8400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1" name="Google Shape;8401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2" name="Google Shape;8402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3" name="Google Shape;8403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4" name="Google Shape;8404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5" name="Google Shape;8405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6" name="Google Shape;8406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7" name="Google Shape;8407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8" name="Google Shape;8408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9" name="Google Shape;8409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0" name="Google Shape;8410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1" name="Google Shape;8411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2" name="Google Shape;8412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3" name="Google Shape;8413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4" name="Google Shape;8414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5" name="Google Shape;8415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6" name="Google Shape;8416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7" name="Google Shape;8417;p28"/>
            <p:cNvGrpSpPr/>
            <p:nvPr/>
          </p:nvGrpSpPr>
          <p:grpSpPr>
            <a:xfrm rot="-831376" flipH="1">
              <a:off x="2564951" y="4491795"/>
              <a:ext cx="177367" cy="1300202"/>
              <a:chOff x="5780160" y="3804840"/>
              <a:chExt cx="216720" cy="1588680"/>
            </a:xfrm>
          </p:grpSpPr>
          <p:sp>
            <p:nvSpPr>
              <p:cNvPr id="8418" name="Google Shape;8418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9" name="Google Shape;8419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0" name="Google Shape;8420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1" name="Google Shape;8421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2" name="Google Shape;8422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3" name="Google Shape;8423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4" name="Google Shape;8424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5" name="Google Shape;8425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6" name="Google Shape;8426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7" name="Google Shape;8427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8" name="Google Shape;8428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9" name="Google Shape;8429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0" name="Google Shape;8430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1" name="Google Shape;8431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2" name="Google Shape;8432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3" name="Google Shape;8433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4" name="Google Shape;8434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35" name="Google Shape;8435;p28"/>
            <p:cNvGrpSpPr/>
            <p:nvPr/>
          </p:nvGrpSpPr>
          <p:grpSpPr>
            <a:xfrm rot="-1748172" flipH="1">
              <a:off x="2376311" y="4479318"/>
              <a:ext cx="177378" cy="1300278"/>
              <a:chOff x="5780160" y="3804840"/>
              <a:chExt cx="216720" cy="1588680"/>
            </a:xfrm>
          </p:grpSpPr>
          <p:sp>
            <p:nvSpPr>
              <p:cNvPr id="8436" name="Google Shape;8436;p28"/>
              <p:cNvSpPr/>
              <p:nvPr/>
            </p:nvSpPr>
            <p:spPr>
              <a:xfrm>
                <a:off x="5890320" y="4581360"/>
                <a:ext cx="7236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45" extrusionOk="0">
                    <a:moveTo>
                      <a:pt x="200" y="8"/>
                    </a:moveTo>
                    <a:cubicBezTo>
                      <a:pt x="196" y="3"/>
                      <a:pt x="188" y="0"/>
                      <a:pt x="181" y="0"/>
                    </a:cubicBezTo>
                    <a:cubicBezTo>
                      <a:pt x="175" y="0"/>
                      <a:pt x="171" y="4"/>
                      <a:pt x="165" y="7"/>
                    </a:cubicBezTo>
                    <a:cubicBezTo>
                      <a:pt x="162" y="10"/>
                      <a:pt x="158" y="13"/>
                      <a:pt x="155" y="14"/>
                    </a:cubicBezTo>
                    <a:cubicBezTo>
                      <a:pt x="147" y="20"/>
                      <a:pt x="140" y="26"/>
                      <a:pt x="133" y="32"/>
                    </a:cubicBezTo>
                    <a:cubicBezTo>
                      <a:pt x="117" y="45"/>
                      <a:pt x="102" y="58"/>
                      <a:pt x="88" y="71"/>
                    </a:cubicBezTo>
                    <a:cubicBezTo>
                      <a:pt x="75" y="84"/>
                      <a:pt x="61" y="97"/>
                      <a:pt x="50" y="112"/>
                    </a:cubicBezTo>
                    <a:cubicBezTo>
                      <a:pt x="44" y="119"/>
                      <a:pt x="38" y="126"/>
                      <a:pt x="34" y="135"/>
                    </a:cubicBezTo>
                    <a:cubicBezTo>
                      <a:pt x="28" y="144"/>
                      <a:pt x="22" y="153"/>
                      <a:pt x="18" y="161"/>
                    </a:cubicBezTo>
                    <a:cubicBezTo>
                      <a:pt x="13" y="172"/>
                      <a:pt x="10" y="182"/>
                      <a:pt x="8" y="192"/>
                    </a:cubicBezTo>
                    <a:cubicBezTo>
                      <a:pt x="5" y="201"/>
                      <a:pt x="3" y="209"/>
                      <a:pt x="2" y="218"/>
                    </a:cubicBezTo>
                    <a:cubicBezTo>
                      <a:pt x="-1" y="236"/>
                      <a:pt x="-1" y="253"/>
                      <a:pt x="2" y="271"/>
                    </a:cubicBezTo>
                    <a:cubicBezTo>
                      <a:pt x="3" y="285"/>
                      <a:pt x="8" y="298"/>
                      <a:pt x="12" y="313"/>
                    </a:cubicBezTo>
                    <a:cubicBezTo>
                      <a:pt x="13" y="317"/>
                      <a:pt x="16" y="323"/>
                      <a:pt x="18" y="328"/>
                    </a:cubicBezTo>
                    <a:cubicBezTo>
                      <a:pt x="18" y="329"/>
                      <a:pt x="19" y="330"/>
                      <a:pt x="21" y="333"/>
                    </a:cubicBezTo>
                    <a:cubicBezTo>
                      <a:pt x="25" y="342"/>
                      <a:pt x="35" y="348"/>
                      <a:pt x="44" y="344"/>
                    </a:cubicBezTo>
                    <a:cubicBezTo>
                      <a:pt x="48" y="342"/>
                      <a:pt x="53" y="338"/>
                      <a:pt x="54" y="332"/>
                    </a:cubicBezTo>
                    <a:cubicBezTo>
                      <a:pt x="59" y="330"/>
                      <a:pt x="63" y="328"/>
                      <a:pt x="64" y="322"/>
                    </a:cubicBezTo>
                    <a:cubicBezTo>
                      <a:pt x="66" y="317"/>
                      <a:pt x="69" y="314"/>
                      <a:pt x="70" y="311"/>
                    </a:cubicBezTo>
                    <a:cubicBezTo>
                      <a:pt x="70" y="313"/>
                      <a:pt x="69" y="313"/>
                      <a:pt x="69" y="314"/>
                    </a:cubicBezTo>
                    <a:cubicBezTo>
                      <a:pt x="88" y="285"/>
                      <a:pt x="111" y="259"/>
                      <a:pt x="131" y="231"/>
                    </a:cubicBezTo>
                    <a:cubicBezTo>
                      <a:pt x="143" y="215"/>
                      <a:pt x="153" y="199"/>
                      <a:pt x="162" y="180"/>
                    </a:cubicBezTo>
                    <a:cubicBezTo>
                      <a:pt x="171" y="163"/>
                      <a:pt x="178" y="144"/>
                      <a:pt x="182" y="125"/>
                    </a:cubicBezTo>
                    <a:cubicBezTo>
                      <a:pt x="188" y="108"/>
                      <a:pt x="193" y="90"/>
                      <a:pt x="196" y="73"/>
                    </a:cubicBezTo>
                    <a:cubicBezTo>
                      <a:pt x="197" y="64"/>
                      <a:pt x="198" y="55"/>
                      <a:pt x="200" y="45"/>
                    </a:cubicBezTo>
                    <a:cubicBezTo>
                      <a:pt x="200" y="39"/>
                      <a:pt x="201" y="35"/>
                      <a:pt x="201" y="29"/>
                    </a:cubicBezTo>
                    <a:cubicBezTo>
                      <a:pt x="201" y="24"/>
                      <a:pt x="201" y="19"/>
                      <a:pt x="200" y="13"/>
                    </a:cubicBezTo>
                    <a:cubicBezTo>
                      <a:pt x="201" y="11"/>
                      <a:pt x="201" y="10"/>
                      <a:pt x="200" y="8"/>
                    </a:cubicBezTo>
                    <a:moveTo>
                      <a:pt x="155" y="62"/>
                    </a:moveTo>
                    <a:cubicBezTo>
                      <a:pt x="158" y="59"/>
                      <a:pt x="161" y="57"/>
                      <a:pt x="163" y="55"/>
                    </a:cubicBezTo>
                    <a:cubicBezTo>
                      <a:pt x="162" y="61"/>
                      <a:pt x="161" y="68"/>
                      <a:pt x="159" y="74"/>
                    </a:cubicBezTo>
                    <a:cubicBezTo>
                      <a:pt x="156" y="89"/>
                      <a:pt x="152" y="103"/>
                      <a:pt x="147" y="118"/>
                    </a:cubicBezTo>
                    <a:cubicBezTo>
                      <a:pt x="143" y="131"/>
                      <a:pt x="139" y="144"/>
                      <a:pt x="133" y="157"/>
                    </a:cubicBezTo>
                    <a:cubicBezTo>
                      <a:pt x="128" y="169"/>
                      <a:pt x="123" y="180"/>
                      <a:pt x="115" y="191"/>
                    </a:cubicBezTo>
                    <a:cubicBezTo>
                      <a:pt x="102" y="211"/>
                      <a:pt x="88" y="230"/>
                      <a:pt x="72" y="250"/>
                    </a:cubicBezTo>
                    <a:cubicBezTo>
                      <a:pt x="64" y="259"/>
                      <a:pt x="57" y="269"/>
                      <a:pt x="51" y="278"/>
                    </a:cubicBezTo>
                    <a:cubicBezTo>
                      <a:pt x="48" y="282"/>
                      <a:pt x="45" y="287"/>
                      <a:pt x="43" y="291"/>
                    </a:cubicBezTo>
                    <a:cubicBezTo>
                      <a:pt x="41" y="288"/>
                      <a:pt x="41" y="285"/>
                      <a:pt x="40" y="282"/>
                    </a:cubicBezTo>
                    <a:cubicBezTo>
                      <a:pt x="37" y="269"/>
                      <a:pt x="35" y="256"/>
                      <a:pt x="35" y="243"/>
                    </a:cubicBezTo>
                    <a:cubicBezTo>
                      <a:pt x="37" y="227"/>
                      <a:pt x="40" y="211"/>
                      <a:pt x="44" y="195"/>
                    </a:cubicBezTo>
                    <a:cubicBezTo>
                      <a:pt x="45" y="191"/>
                      <a:pt x="47" y="185"/>
                      <a:pt x="50" y="180"/>
                    </a:cubicBezTo>
                    <a:cubicBezTo>
                      <a:pt x="51" y="176"/>
                      <a:pt x="54" y="172"/>
                      <a:pt x="57" y="167"/>
                    </a:cubicBezTo>
                    <a:cubicBezTo>
                      <a:pt x="66" y="156"/>
                      <a:pt x="75" y="142"/>
                      <a:pt x="83" y="131"/>
                    </a:cubicBezTo>
                    <a:cubicBezTo>
                      <a:pt x="94" y="119"/>
                      <a:pt x="104" y="108"/>
                      <a:pt x="115" y="97"/>
                    </a:cubicBezTo>
                    <a:cubicBezTo>
                      <a:pt x="128" y="84"/>
                      <a:pt x="142" y="74"/>
                      <a:pt x="15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7" name="Google Shape;8437;p28"/>
              <p:cNvSpPr/>
              <p:nvPr/>
            </p:nvSpPr>
            <p:spPr>
              <a:xfrm>
                <a:off x="5896800" y="4501440"/>
                <a:ext cx="73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81" extrusionOk="0">
                    <a:moveTo>
                      <a:pt x="201" y="19"/>
                    </a:moveTo>
                    <a:cubicBezTo>
                      <a:pt x="201" y="18"/>
                      <a:pt x="199" y="15"/>
                      <a:pt x="198" y="13"/>
                    </a:cubicBezTo>
                    <a:cubicBezTo>
                      <a:pt x="196" y="10"/>
                      <a:pt x="195" y="9"/>
                      <a:pt x="194" y="8"/>
                    </a:cubicBezTo>
                    <a:cubicBezTo>
                      <a:pt x="192" y="5"/>
                      <a:pt x="189" y="3"/>
                      <a:pt x="186" y="2"/>
                    </a:cubicBezTo>
                    <a:cubicBezTo>
                      <a:pt x="173" y="-6"/>
                      <a:pt x="159" y="8"/>
                      <a:pt x="148" y="15"/>
                    </a:cubicBezTo>
                    <a:cubicBezTo>
                      <a:pt x="143" y="21"/>
                      <a:pt x="135" y="26"/>
                      <a:pt x="129" y="32"/>
                    </a:cubicBezTo>
                    <a:cubicBezTo>
                      <a:pt x="115" y="47"/>
                      <a:pt x="99" y="60"/>
                      <a:pt x="86" y="76"/>
                    </a:cubicBezTo>
                    <a:cubicBezTo>
                      <a:pt x="73" y="89"/>
                      <a:pt x="61" y="104"/>
                      <a:pt x="49" y="118"/>
                    </a:cubicBezTo>
                    <a:cubicBezTo>
                      <a:pt x="38" y="136"/>
                      <a:pt x="26" y="152"/>
                      <a:pt x="19" y="171"/>
                    </a:cubicBezTo>
                    <a:cubicBezTo>
                      <a:pt x="10" y="190"/>
                      <a:pt x="6" y="209"/>
                      <a:pt x="3" y="229"/>
                    </a:cubicBezTo>
                    <a:cubicBezTo>
                      <a:pt x="0" y="249"/>
                      <a:pt x="0" y="270"/>
                      <a:pt x="0" y="292"/>
                    </a:cubicBezTo>
                    <a:cubicBezTo>
                      <a:pt x="0" y="311"/>
                      <a:pt x="3" y="331"/>
                      <a:pt x="4" y="350"/>
                    </a:cubicBezTo>
                    <a:cubicBezTo>
                      <a:pt x="4" y="354"/>
                      <a:pt x="6" y="360"/>
                      <a:pt x="6" y="364"/>
                    </a:cubicBezTo>
                    <a:cubicBezTo>
                      <a:pt x="7" y="375"/>
                      <a:pt x="16" y="383"/>
                      <a:pt x="26" y="381"/>
                    </a:cubicBezTo>
                    <a:cubicBezTo>
                      <a:pt x="36" y="380"/>
                      <a:pt x="43" y="370"/>
                      <a:pt x="42" y="360"/>
                    </a:cubicBezTo>
                    <a:cubicBezTo>
                      <a:pt x="39" y="343"/>
                      <a:pt x="38" y="327"/>
                      <a:pt x="36" y="309"/>
                    </a:cubicBezTo>
                    <a:cubicBezTo>
                      <a:pt x="35" y="293"/>
                      <a:pt x="35" y="279"/>
                      <a:pt x="35" y="262"/>
                    </a:cubicBezTo>
                    <a:cubicBezTo>
                      <a:pt x="35" y="252"/>
                      <a:pt x="36" y="244"/>
                      <a:pt x="38" y="233"/>
                    </a:cubicBezTo>
                    <a:cubicBezTo>
                      <a:pt x="39" y="225"/>
                      <a:pt x="42" y="214"/>
                      <a:pt x="43" y="206"/>
                    </a:cubicBezTo>
                    <a:cubicBezTo>
                      <a:pt x="46" y="198"/>
                      <a:pt x="49" y="190"/>
                      <a:pt x="52" y="182"/>
                    </a:cubicBezTo>
                    <a:cubicBezTo>
                      <a:pt x="55" y="175"/>
                      <a:pt x="60" y="169"/>
                      <a:pt x="64" y="161"/>
                    </a:cubicBezTo>
                    <a:cubicBezTo>
                      <a:pt x="68" y="154"/>
                      <a:pt x="74" y="146"/>
                      <a:pt x="78" y="139"/>
                    </a:cubicBezTo>
                    <a:cubicBezTo>
                      <a:pt x="84" y="130"/>
                      <a:pt x="90" y="123"/>
                      <a:pt x="97" y="115"/>
                    </a:cubicBezTo>
                    <a:cubicBezTo>
                      <a:pt x="103" y="108"/>
                      <a:pt x="110" y="101"/>
                      <a:pt x="116" y="95"/>
                    </a:cubicBezTo>
                    <a:cubicBezTo>
                      <a:pt x="122" y="88"/>
                      <a:pt x="129" y="82"/>
                      <a:pt x="135" y="75"/>
                    </a:cubicBezTo>
                    <a:cubicBezTo>
                      <a:pt x="143" y="67"/>
                      <a:pt x="152" y="61"/>
                      <a:pt x="159" y="53"/>
                    </a:cubicBezTo>
                    <a:cubicBezTo>
                      <a:pt x="162" y="51"/>
                      <a:pt x="163" y="48"/>
                      <a:pt x="166" y="45"/>
                    </a:cubicBezTo>
                    <a:cubicBezTo>
                      <a:pt x="166" y="47"/>
                      <a:pt x="166" y="48"/>
                      <a:pt x="166" y="50"/>
                    </a:cubicBezTo>
                    <a:cubicBezTo>
                      <a:pt x="166" y="57"/>
                      <a:pt x="166" y="63"/>
                      <a:pt x="166" y="70"/>
                    </a:cubicBezTo>
                    <a:cubicBezTo>
                      <a:pt x="166" y="83"/>
                      <a:pt x="167" y="95"/>
                      <a:pt x="167" y="108"/>
                    </a:cubicBezTo>
                    <a:cubicBezTo>
                      <a:pt x="166" y="131"/>
                      <a:pt x="161" y="155"/>
                      <a:pt x="156" y="178"/>
                    </a:cubicBezTo>
                    <a:cubicBezTo>
                      <a:pt x="151" y="191"/>
                      <a:pt x="145" y="203"/>
                      <a:pt x="141" y="216"/>
                    </a:cubicBezTo>
                    <a:cubicBezTo>
                      <a:pt x="135" y="228"/>
                      <a:pt x="129" y="239"/>
                      <a:pt x="124" y="249"/>
                    </a:cubicBezTo>
                    <a:lnTo>
                      <a:pt x="122" y="251"/>
                    </a:lnTo>
                    <a:cubicBezTo>
                      <a:pt x="116" y="258"/>
                      <a:pt x="116" y="270"/>
                      <a:pt x="125" y="277"/>
                    </a:cubicBezTo>
                    <a:cubicBezTo>
                      <a:pt x="132" y="283"/>
                      <a:pt x="145" y="283"/>
                      <a:pt x="151" y="274"/>
                    </a:cubicBezTo>
                    <a:cubicBezTo>
                      <a:pt x="156" y="268"/>
                      <a:pt x="159" y="262"/>
                      <a:pt x="161" y="257"/>
                    </a:cubicBezTo>
                    <a:cubicBezTo>
                      <a:pt x="166" y="249"/>
                      <a:pt x="170" y="242"/>
                      <a:pt x="173" y="233"/>
                    </a:cubicBezTo>
                    <a:cubicBezTo>
                      <a:pt x="176" y="226"/>
                      <a:pt x="179" y="219"/>
                      <a:pt x="183" y="212"/>
                    </a:cubicBezTo>
                    <a:cubicBezTo>
                      <a:pt x="188" y="203"/>
                      <a:pt x="191" y="194"/>
                      <a:pt x="194" y="184"/>
                    </a:cubicBezTo>
                    <a:cubicBezTo>
                      <a:pt x="198" y="166"/>
                      <a:pt x="202" y="149"/>
                      <a:pt x="204" y="131"/>
                    </a:cubicBezTo>
                    <a:cubicBezTo>
                      <a:pt x="205" y="121"/>
                      <a:pt x="205" y="110"/>
                      <a:pt x="205" y="99"/>
                    </a:cubicBezTo>
                    <a:cubicBezTo>
                      <a:pt x="205" y="91"/>
                      <a:pt x="205" y="80"/>
                      <a:pt x="204" y="72"/>
                    </a:cubicBezTo>
                    <a:cubicBezTo>
                      <a:pt x="204" y="63"/>
                      <a:pt x="204" y="54"/>
                      <a:pt x="204" y="44"/>
                    </a:cubicBezTo>
                    <a:cubicBezTo>
                      <a:pt x="204" y="40"/>
                      <a:pt x="204" y="34"/>
                      <a:pt x="204" y="29"/>
                    </a:cubicBezTo>
                    <a:cubicBezTo>
                      <a:pt x="204" y="25"/>
                      <a:pt x="202" y="22"/>
                      <a:pt x="201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8" name="Google Shape;8438;p28"/>
              <p:cNvSpPr/>
              <p:nvPr/>
            </p:nvSpPr>
            <p:spPr>
              <a:xfrm>
                <a:off x="5896800" y="4385160"/>
                <a:ext cx="8748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87" extrusionOk="0">
                    <a:moveTo>
                      <a:pt x="229" y="33"/>
                    </a:moveTo>
                    <a:cubicBezTo>
                      <a:pt x="226" y="25"/>
                      <a:pt x="221" y="17"/>
                      <a:pt x="215" y="10"/>
                    </a:cubicBezTo>
                    <a:cubicBezTo>
                      <a:pt x="212" y="7"/>
                      <a:pt x="210" y="4"/>
                      <a:pt x="207" y="3"/>
                    </a:cubicBezTo>
                    <a:cubicBezTo>
                      <a:pt x="204" y="1"/>
                      <a:pt x="199" y="0"/>
                      <a:pt x="195" y="0"/>
                    </a:cubicBezTo>
                    <a:cubicBezTo>
                      <a:pt x="192" y="0"/>
                      <a:pt x="191" y="1"/>
                      <a:pt x="188" y="1"/>
                    </a:cubicBezTo>
                    <a:cubicBezTo>
                      <a:pt x="186" y="3"/>
                      <a:pt x="185" y="3"/>
                      <a:pt x="182" y="4"/>
                    </a:cubicBezTo>
                    <a:cubicBezTo>
                      <a:pt x="179" y="6"/>
                      <a:pt x="176" y="9"/>
                      <a:pt x="173" y="11"/>
                    </a:cubicBezTo>
                    <a:cubicBezTo>
                      <a:pt x="160" y="25"/>
                      <a:pt x="148" y="39"/>
                      <a:pt x="137" y="52"/>
                    </a:cubicBezTo>
                    <a:cubicBezTo>
                      <a:pt x="125" y="67"/>
                      <a:pt x="112" y="83"/>
                      <a:pt x="102" y="97"/>
                    </a:cubicBezTo>
                    <a:cubicBezTo>
                      <a:pt x="90" y="113"/>
                      <a:pt x="81" y="132"/>
                      <a:pt x="71" y="150"/>
                    </a:cubicBezTo>
                    <a:cubicBezTo>
                      <a:pt x="61" y="166"/>
                      <a:pt x="54" y="183"/>
                      <a:pt x="45" y="201"/>
                    </a:cubicBezTo>
                    <a:cubicBezTo>
                      <a:pt x="38" y="217"/>
                      <a:pt x="29" y="234"/>
                      <a:pt x="22" y="250"/>
                    </a:cubicBezTo>
                    <a:cubicBezTo>
                      <a:pt x="14" y="268"/>
                      <a:pt x="9" y="287"/>
                      <a:pt x="4" y="306"/>
                    </a:cubicBezTo>
                    <a:cubicBezTo>
                      <a:pt x="3" y="315"/>
                      <a:pt x="1" y="323"/>
                      <a:pt x="1" y="331"/>
                    </a:cubicBezTo>
                    <a:cubicBezTo>
                      <a:pt x="0" y="339"/>
                      <a:pt x="0" y="349"/>
                      <a:pt x="0" y="358"/>
                    </a:cubicBezTo>
                    <a:cubicBezTo>
                      <a:pt x="0" y="368"/>
                      <a:pt x="0" y="377"/>
                      <a:pt x="1" y="387"/>
                    </a:cubicBezTo>
                    <a:cubicBezTo>
                      <a:pt x="3" y="400"/>
                      <a:pt x="6" y="412"/>
                      <a:pt x="10" y="424"/>
                    </a:cubicBezTo>
                    <a:cubicBezTo>
                      <a:pt x="16" y="441"/>
                      <a:pt x="23" y="457"/>
                      <a:pt x="30" y="475"/>
                    </a:cubicBezTo>
                    <a:cubicBezTo>
                      <a:pt x="35" y="484"/>
                      <a:pt x="45" y="489"/>
                      <a:pt x="54" y="485"/>
                    </a:cubicBezTo>
                    <a:cubicBezTo>
                      <a:pt x="62" y="482"/>
                      <a:pt x="68" y="470"/>
                      <a:pt x="64" y="462"/>
                    </a:cubicBezTo>
                    <a:cubicBezTo>
                      <a:pt x="55" y="441"/>
                      <a:pt x="46" y="421"/>
                      <a:pt x="41" y="399"/>
                    </a:cubicBezTo>
                    <a:cubicBezTo>
                      <a:pt x="38" y="383"/>
                      <a:pt x="38" y="366"/>
                      <a:pt x="38" y="348"/>
                    </a:cubicBezTo>
                    <a:cubicBezTo>
                      <a:pt x="38" y="339"/>
                      <a:pt x="39" y="329"/>
                      <a:pt x="41" y="320"/>
                    </a:cubicBezTo>
                    <a:cubicBezTo>
                      <a:pt x="42" y="312"/>
                      <a:pt x="43" y="301"/>
                      <a:pt x="46" y="293"/>
                    </a:cubicBezTo>
                    <a:cubicBezTo>
                      <a:pt x="51" y="278"/>
                      <a:pt x="57" y="265"/>
                      <a:pt x="62" y="250"/>
                    </a:cubicBezTo>
                    <a:cubicBezTo>
                      <a:pt x="68" y="236"/>
                      <a:pt x="76" y="222"/>
                      <a:pt x="83" y="207"/>
                    </a:cubicBezTo>
                    <a:cubicBezTo>
                      <a:pt x="90" y="193"/>
                      <a:pt x="98" y="178"/>
                      <a:pt x="105" y="164"/>
                    </a:cubicBezTo>
                    <a:cubicBezTo>
                      <a:pt x="113" y="151"/>
                      <a:pt x="119" y="138"/>
                      <a:pt x="127" y="125"/>
                    </a:cubicBezTo>
                    <a:cubicBezTo>
                      <a:pt x="138" y="109"/>
                      <a:pt x="150" y="93"/>
                      <a:pt x="163" y="77"/>
                    </a:cubicBezTo>
                    <a:cubicBezTo>
                      <a:pt x="169" y="70"/>
                      <a:pt x="175" y="62"/>
                      <a:pt x="182" y="55"/>
                    </a:cubicBezTo>
                    <a:cubicBezTo>
                      <a:pt x="186" y="49"/>
                      <a:pt x="191" y="45"/>
                      <a:pt x="195" y="39"/>
                    </a:cubicBezTo>
                    <a:cubicBezTo>
                      <a:pt x="196" y="45"/>
                      <a:pt x="199" y="51"/>
                      <a:pt x="201" y="55"/>
                    </a:cubicBezTo>
                    <a:cubicBezTo>
                      <a:pt x="205" y="77"/>
                      <a:pt x="207" y="99"/>
                      <a:pt x="208" y="122"/>
                    </a:cubicBezTo>
                    <a:cubicBezTo>
                      <a:pt x="208" y="134"/>
                      <a:pt x="208" y="146"/>
                      <a:pt x="208" y="156"/>
                    </a:cubicBezTo>
                    <a:cubicBezTo>
                      <a:pt x="208" y="166"/>
                      <a:pt x="208" y="176"/>
                      <a:pt x="208" y="186"/>
                    </a:cubicBezTo>
                    <a:cubicBezTo>
                      <a:pt x="207" y="218"/>
                      <a:pt x="201" y="250"/>
                      <a:pt x="192" y="282"/>
                    </a:cubicBezTo>
                    <a:cubicBezTo>
                      <a:pt x="189" y="290"/>
                      <a:pt x="186" y="298"/>
                      <a:pt x="183" y="306"/>
                    </a:cubicBezTo>
                    <a:cubicBezTo>
                      <a:pt x="180" y="312"/>
                      <a:pt x="179" y="317"/>
                      <a:pt x="176" y="323"/>
                    </a:cubicBezTo>
                    <a:cubicBezTo>
                      <a:pt x="175" y="325"/>
                      <a:pt x="175" y="326"/>
                      <a:pt x="173" y="326"/>
                    </a:cubicBezTo>
                    <a:cubicBezTo>
                      <a:pt x="172" y="328"/>
                      <a:pt x="170" y="329"/>
                      <a:pt x="169" y="332"/>
                    </a:cubicBezTo>
                    <a:cubicBezTo>
                      <a:pt x="167" y="336"/>
                      <a:pt x="168" y="343"/>
                      <a:pt x="169" y="347"/>
                    </a:cubicBezTo>
                    <a:cubicBezTo>
                      <a:pt x="171" y="352"/>
                      <a:pt x="175" y="354"/>
                      <a:pt x="178" y="357"/>
                    </a:cubicBezTo>
                    <a:cubicBezTo>
                      <a:pt x="182" y="358"/>
                      <a:pt x="188" y="360"/>
                      <a:pt x="192" y="357"/>
                    </a:cubicBezTo>
                    <a:cubicBezTo>
                      <a:pt x="196" y="355"/>
                      <a:pt x="199" y="352"/>
                      <a:pt x="201" y="349"/>
                    </a:cubicBezTo>
                    <a:cubicBezTo>
                      <a:pt x="201" y="348"/>
                      <a:pt x="202" y="348"/>
                      <a:pt x="202" y="347"/>
                    </a:cubicBezTo>
                    <a:cubicBezTo>
                      <a:pt x="205" y="344"/>
                      <a:pt x="207" y="341"/>
                      <a:pt x="208" y="336"/>
                    </a:cubicBezTo>
                    <a:cubicBezTo>
                      <a:pt x="211" y="331"/>
                      <a:pt x="214" y="325"/>
                      <a:pt x="217" y="319"/>
                    </a:cubicBezTo>
                    <a:cubicBezTo>
                      <a:pt x="220" y="312"/>
                      <a:pt x="223" y="303"/>
                      <a:pt x="226" y="296"/>
                    </a:cubicBezTo>
                    <a:cubicBezTo>
                      <a:pt x="229" y="285"/>
                      <a:pt x="231" y="277"/>
                      <a:pt x="233" y="266"/>
                    </a:cubicBezTo>
                    <a:cubicBezTo>
                      <a:pt x="234" y="258"/>
                      <a:pt x="237" y="249"/>
                      <a:pt x="239" y="240"/>
                    </a:cubicBezTo>
                    <a:cubicBezTo>
                      <a:pt x="240" y="230"/>
                      <a:pt x="242" y="221"/>
                      <a:pt x="242" y="211"/>
                    </a:cubicBezTo>
                    <a:cubicBezTo>
                      <a:pt x="243" y="192"/>
                      <a:pt x="243" y="173"/>
                      <a:pt x="243" y="154"/>
                    </a:cubicBezTo>
                    <a:cubicBezTo>
                      <a:pt x="243" y="146"/>
                      <a:pt x="243" y="136"/>
                      <a:pt x="243" y="127"/>
                    </a:cubicBezTo>
                    <a:cubicBezTo>
                      <a:pt x="243" y="119"/>
                      <a:pt x="242" y="108"/>
                      <a:pt x="242" y="99"/>
                    </a:cubicBezTo>
                    <a:cubicBezTo>
                      <a:pt x="240" y="80"/>
                      <a:pt x="239" y="60"/>
                      <a:pt x="233" y="41"/>
                    </a:cubicBezTo>
                    <a:cubicBezTo>
                      <a:pt x="233" y="39"/>
                      <a:pt x="233" y="39"/>
                      <a:pt x="233" y="38"/>
                    </a:cubicBezTo>
                    <a:cubicBezTo>
                      <a:pt x="231" y="41"/>
                      <a:pt x="230" y="36"/>
                      <a:pt x="22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9" name="Google Shape;8439;p28"/>
              <p:cNvSpPr/>
              <p:nvPr/>
            </p:nvSpPr>
            <p:spPr>
              <a:xfrm>
                <a:off x="5901120" y="4283280"/>
                <a:ext cx="9576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0" extrusionOk="0">
                    <a:moveTo>
                      <a:pt x="254" y="48"/>
                    </a:moveTo>
                    <a:cubicBezTo>
                      <a:pt x="251" y="41"/>
                      <a:pt x="249" y="34"/>
                      <a:pt x="246" y="26"/>
                    </a:cubicBezTo>
                    <a:cubicBezTo>
                      <a:pt x="241" y="18"/>
                      <a:pt x="237" y="10"/>
                      <a:pt x="230" y="6"/>
                    </a:cubicBezTo>
                    <a:cubicBezTo>
                      <a:pt x="224" y="2"/>
                      <a:pt x="217" y="-1"/>
                      <a:pt x="209" y="0"/>
                    </a:cubicBezTo>
                    <a:cubicBezTo>
                      <a:pt x="203" y="2"/>
                      <a:pt x="199" y="3"/>
                      <a:pt x="195" y="6"/>
                    </a:cubicBezTo>
                    <a:cubicBezTo>
                      <a:pt x="189" y="10"/>
                      <a:pt x="183" y="16"/>
                      <a:pt x="179" y="22"/>
                    </a:cubicBezTo>
                    <a:cubicBezTo>
                      <a:pt x="167" y="35"/>
                      <a:pt x="157" y="50"/>
                      <a:pt x="147" y="63"/>
                    </a:cubicBezTo>
                    <a:cubicBezTo>
                      <a:pt x="131" y="86"/>
                      <a:pt x="117" y="109"/>
                      <a:pt x="103" y="133"/>
                    </a:cubicBezTo>
                    <a:cubicBezTo>
                      <a:pt x="93" y="149"/>
                      <a:pt x="82" y="163"/>
                      <a:pt x="72" y="181"/>
                    </a:cubicBezTo>
                    <a:cubicBezTo>
                      <a:pt x="62" y="197"/>
                      <a:pt x="53" y="214"/>
                      <a:pt x="45" y="232"/>
                    </a:cubicBezTo>
                    <a:cubicBezTo>
                      <a:pt x="37" y="248"/>
                      <a:pt x="29" y="265"/>
                      <a:pt x="23" y="283"/>
                    </a:cubicBezTo>
                    <a:cubicBezTo>
                      <a:pt x="15" y="302"/>
                      <a:pt x="10" y="321"/>
                      <a:pt x="5" y="340"/>
                    </a:cubicBezTo>
                    <a:cubicBezTo>
                      <a:pt x="-1" y="367"/>
                      <a:pt x="-1" y="395"/>
                      <a:pt x="1" y="423"/>
                    </a:cubicBezTo>
                    <a:cubicBezTo>
                      <a:pt x="2" y="437"/>
                      <a:pt x="5" y="450"/>
                      <a:pt x="10" y="463"/>
                    </a:cubicBezTo>
                    <a:cubicBezTo>
                      <a:pt x="11" y="469"/>
                      <a:pt x="13" y="474"/>
                      <a:pt x="15" y="480"/>
                    </a:cubicBezTo>
                    <a:cubicBezTo>
                      <a:pt x="18" y="487"/>
                      <a:pt x="21" y="493"/>
                      <a:pt x="24" y="498"/>
                    </a:cubicBezTo>
                    <a:cubicBezTo>
                      <a:pt x="27" y="503"/>
                      <a:pt x="29" y="506"/>
                      <a:pt x="33" y="509"/>
                    </a:cubicBezTo>
                    <a:cubicBezTo>
                      <a:pt x="37" y="510"/>
                      <a:pt x="44" y="511"/>
                      <a:pt x="48" y="509"/>
                    </a:cubicBezTo>
                    <a:cubicBezTo>
                      <a:pt x="53" y="508"/>
                      <a:pt x="55" y="503"/>
                      <a:pt x="58" y="500"/>
                    </a:cubicBezTo>
                    <a:cubicBezTo>
                      <a:pt x="59" y="496"/>
                      <a:pt x="61" y="490"/>
                      <a:pt x="58" y="485"/>
                    </a:cubicBezTo>
                    <a:cubicBezTo>
                      <a:pt x="50" y="471"/>
                      <a:pt x="45" y="456"/>
                      <a:pt x="40" y="440"/>
                    </a:cubicBezTo>
                    <a:cubicBezTo>
                      <a:pt x="37" y="423"/>
                      <a:pt x="36" y="407"/>
                      <a:pt x="36" y="389"/>
                    </a:cubicBezTo>
                    <a:cubicBezTo>
                      <a:pt x="37" y="369"/>
                      <a:pt x="39" y="348"/>
                      <a:pt x="45" y="328"/>
                    </a:cubicBezTo>
                    <a:cubicBezTo>
                      <a:pt x="49" y="316"/>
                      <a:pt x="52" y="306"/>
                      <a:pt x="56" y="294"/>
                    </a:cubicBezTo>
                    <a:cubicBezTo>
                      <a:pt x="61" y="283"/>
                      <a:pt x="65" y="271"/>
                      <a:pt x="71" y="261"/>
                    </a:cubicBezTo>
                    <a:cubicBezTo>
                      <a:pt x="81" y="239"/>
                      <a:pt x="91" y="216"/>
                      <a:pt x="104" y="195"/>
                    </a:cubicBezTo>
                    <a:cubicBezTo>
                      <a:pt x="113" y="182"/>
                      <a:pt x="122" y="168"/>
                      <a:pt x="131" y="155"/>
                    </a:cubicBezTo>
                    <a:cubicBezTo>
                      <a:pt x="141" y="140"/>
                      <a:pt x="149" y="124"/>
                      <a:pt x="158" y="108"/>
                    </a:cubicBezTo>
                    <a:cubicBezTo>
                      <a:pt x="167" y="95"/>
                      <a:pt x="176" y="80"/>
                      <a:pt x="184" y="69"/>
                    </a:cubicBezTo>
                    <a:cubicBezTo>
                      <a:pt x="189" y="63"/>
                      <a:pt x="195" y="56"/>
                      <a:pt x="200" y="50"/>
                    </a:cubicBezTo>
                    <a:cubicBezTo>
                      <a:pt x="203" y="47"/>
                      <a:pt x="206" y="42"/>
                      <a:pt x="209" y="40"/>
                    </a:cubicBezTo>
                    <a:lnTo>
                      <a:pt x="209" y="40"/>
                    </a:lnTo>
                    <a:cubicBezTo>
                      <a:pt x="217" y="53"/>
                      <a:pt x="221" y="67"/>
                      <a:pt x="224" y="82"/>
                    </a:cubicBezTo>
                    <a:cubicBezTo>
                      <a:pt x="228" y="99"/>
                      <a:pt x="230" y="117"/>
                      <a:pt x="230" y="134"/>
                    </a:cubicBezTo>
                    <a:cubicBezTo>
                      <a:pt x="230" y="146"/>
                      <a:pt x="228" y="158"/>
                      <a:pt x="227" y="168"/>
                    </a:cubicBezTo>
                    <a:cubicBezTo>
                      <a:pt x="225" y="179"/>
                      <a:pt x="224" y="190"/>
                      <a:pt x="221" y="200"/>
                    </a:cubicBezTo>
                    <a:cubicBezTo>
                      <a:pt x="217" y="213"/>
                      <a:pt x="212" y="225"/>
                      <a:pt x="206" y="238"/>
                    </a:cubicBezTo>
                    <a:cubicBezTo>
                      <a:pt x="200" y="251"/>
                      <a:pt x="195" y="262"/>
                      <a:pt x="187" y="274"/>
                    </a:cubicBezTo>
                    <a:cubicBezTo>
                      <a:pt x="186" y="277"/>
                      <a:pt x="184" y="278"/>
                      <a:pt x="183" y="281"/>
                    </a:cubicBezTo>
                    <a:cubicBezTo>
                      <a:pt x="182" y="283"/>
                      <a:pt x="180" y="286"/>
                      <a:pt x="179" y="287"/>
                    </a:cubicBezTo>
                    <a:cubicBezTo>
                      <a:pt x="174" y="290"/>
                      <a:pt x="173" y="295"/>
                      <a:pt x="171" y="299"/>
                    </a:cubicBezTo>
                    <a:cubicBezTo>
                      <a:pt x="170" y="304"/>
                      <a:pt x="171" y="309"/>
                      <a:pt x="174" y="312"/>
                    </a:cubicBezTo>
                    <a:cubicBezTo>
                      <a:pt x="177" y="316"/>
                      <a:pt x="182" y="318"/>
                      <a:pt x="186" y="319"/>
                    </a:cubicBezTo>
                    <a:cubicBezTo>
                      <a:pt x="192" y="321"/>
                      <a:pt x="195" y="319"/>
                      <a:pt x="199" y="316"/>
                    </a:cubicBezTo>
                    <a:cubicBezTo>
                      <a:pt x="203" y="313"/>
                      <a:pt x="206" y="309"/>
                      <a:pt x="209" y="306"/>
                    </a:cubicBezTo>
                    <a:cubicBezTo>
                      <a:pt x="212" y="303"/>
                      <a:pt x="214" y="299"/>
                      <a:pt x="217" y="294"/>
                    </a:cubicBezTo>
                    <a:cubicBezTo>
                      <a:pt x="221" y="287"/>
                      <a:pt x="227" y="278"/>
                      <a:pt x="231" y="270"/>
                    </a:cubicBezTo>
                    <a:cubicBezTo>
                      <a:pt x="238" y="254"/>
                      <a:pt x="246" y="238"/>
                      <a:pt x="251" y="222"/>
                    </a:cubicBezTo>
                    <a:cubicBezTo>
                      <a:pt x="254" y="213"/>
                      <a:pt x="257" y="203"/>
                      <a:pt x="260" y="192"/>
                    </a:cubicBezTo>
                    <a:cubicBezTo>
                      <a:pt x="262" y="184"/>
                      <a:pt x="263" y="175"/>
                      <a:pt x="263" y="166"/>
                    </a:cubicBezTo>
                    <a:cubicBezTo>
                      <a:pt x="265" y="147"/>
                      <a:pt x="266" y="127"/>
                      <a:pt x="265" y="107"/>
                    </a:cubicBezTo>
                    <a:cubicBezTo>
                      <a:pt x="263" y="98"/>
                      <a:pt x="263" y="88"/>
                      <a:pt x="260" y="79"/>
                    </a:cubicBezTo>
                    <a:cubicBezTo>
                      <a:pt x="259" y="73"/>
                      <a:pt x="257" y="67"/>
                      <a:pt x="256" y="61"/>
                    </a:cubicBezTo>
                    <a:cubicBezTo>
                      <a:pt x="257" y="57"/>
                      <a:pt x="256" y="53"/>
                      <a:pt x="254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0" name="Google Shape;8440;p28"/>
              <p:cNvSpPr/>
              <p:nvPr/>
            </p:nvSpPr>
            <p:spPr>
              <a:xfrm>
                <a:off x="5833080" y="4470840"/>
                <a:ext cx="831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350" extrusionOk="0">
                    <a:moveTo>
                      <a:pt x="226" y="213"/>
                    </a:move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18" y="193"/>
                      <a:pt x="215" y="184"/>
                      <a:pt x="210" y="176"/>
                    </a:cubicBezTo>
                    <a:cubicBezTo>
                      <a:pt x="202" y="158"/>
                      <a:pt x="190" y="142"/>
                      <a:pt x="177" y="128"/>
                    </a:cubicBezTo>
                    <a:cubicBezTo>
                      <a:pt x="169" y="120"/>
                      <a:pt x="162" y="113"/>
                      <a:pt x="155" y="106"/>
                    </a:cubicBezTo>
                    <a:cubicBezTo>
                      <a:pt x="149" y="100"/>
                      <a:pt x="142" y="93"/>
                      <a:pt x="136" y="87"/>
                    </a:cubicBezTo>
                    <a:cubicBezTo>
                      <a:pt x="123" y="74"/>
                      <a:pt x="107" y="62"/>
                      <a:pt x="92" y="50"/>
                    </a:cubicBezTo>
                    <a:cubicBezTo>
                      <a:pt x="79" y="39"/>
                      <a:pt x="66" y="26"/>
                      <a:pt x="51" y="15"/>
                    </a:cubicBezTo>
                    <a:cubicBezTo>
                      <a:pt x="44" y="9"/>
                      <a:pt x="35" y="2"/>
                      <a:pt x="27" y="1"/>
                    </a:cubicBezTo>
                    <a:cubicBezTo>
                      <a:pt x="17" y="-2"/>
                      <a:pt x="8" y="4"/>
                      <a:pt x="3" y="12"/>
                    </a:cubicBezTo>
                    <a:cubicBezTo>
                      <a:pt x="0" y="18"/>
                      <a:pt x="0" y="27"/>
                      <a:pt x="0" y="33"/>
                    </a:cubicBezTo>
                    <a:cubicBezTo>
                      <a:pt x="0" y="42"/>
                      <a:pt x="0" y="50"/>
                      <a:pt x="0" y="58"/>
                    </a:cubicBezTo>
                    <a:cubicBezTo>
                      <a:pt x="0" y="66"/>
                      <a:pt x="2" y="77"/>
                      <a:pt x="3" y="85"/>
                    </a:cubicBezTo>
                    <a:cubicBezTo>
                      <a:pt x="5" y="95"/>
                      <a:pt x="8" y="106"/>
                      <a:pt x="11" y="116"/>
                    </a:cubicBezTo>
                    <a:cubicBezTo>
                      <a:pt x="12" y="125"/>
                      <a:pt x="15" y="133"/>
                      <a:pt x="18" y="142"/>
                    </a:cubicBezTo>
                    <a:cubicBezTo>
                      <a:pt x="24" y="158"/>
                      <a:pt x="30" y="174"/>
                      <a:pt x="38" y="190"/>
                    </a:cubicBezTo>
                    <a:cubicBezTo>
                      <a:pt x="47" y="208"/>
                      <a:pt x="56" y="224"/>
                      <a:pt x="66" y="240"/>
                    </a:cubicBezTo>
                    <a:cubicBezTo>
                      <a:pt x="76" y="254"/>
                      <a:pt x="86" y="269"/>
                      <a:pt x="98" y="282"/>
                    </a:cubicBezTo>
                    <a:cubicBezTo>
                      <a:pt x="110" y="295"/>
                      <a:pt x="121" y="308"/>
                      <a:pt x="135" y="320"/>
                    </a:cubicBezTo>
                    <a:cubicBezTo>
                      <a:pt x="142" y="326"/>
                      <a:pt x="148" y="331"/>
                      <a:pt x="155" y="337"/>
                    </a:cubicBezTo>
                    <a:cubicBezTo>
                      <a:pt x="159" y="340"/>
                      <a:pt x="162" y="343"/>
                      <a:pt x="165" y="346"/>
                    </a:cubicBezTo>
                    <a:cubicBezTo>
                      <a:pt x="172" y="352"/>
                      <a:pt x="184" y="350"/>
                      <a:pt x="191" y="343"/>
                    </a:cubicBezTo>
                    <a:cubicBezTo>
                      <a:pt x="197" y="336"/>
                      <a:pt x="196" y="324"/>
                      <a:pt x="188" y="317"/>
                    </a:cubicBezTo>
                    <a:cubicBezTo>
                      <a:pt x="183" y="313"/>
                      <a:pt x="177" y="308"/>
                      <a:pt x="171" y="302"/>
                    </a:cubicBezTo>
                    <a:cubicBezTo>
                      <a:pt x="159" y="294"/>
                      <a:pt x="149" y="283"/>
                      <a:pt x="140" y="273"/>
                    </a:cubicBezTo>
                    <a:cubicBezTo>
                      <a:pt x="130" y="262"/>
                      <a:pt x="120" y="250"/>
                      <a:pt x="110" y="237"/>
                    </a:cubicBezTo>
                    <a:cubicBezTo>
                      <a:pt x="100" y="225"/>
                      <a:pt x="92" y="212"/>
                      <a:pt x="84" y="199"/>
                    </a:cubicBezTo>
                    <a:cubicBezTo>
                      <a:pt x="75" y="183"/>
                      <a:pt x="68" y="167"/>
                      <a:pt x="60" y="151"/>
                    </a:cubicBezTo>
                    <a:cubicBezTo>
                      <a:pt x="53" y="133"/>
                      <a:pt x="47" y="117"/>
                      <a:pt x="43" y="98"/>
                    </a:cubicBezTo>
                    <a:cubicBezTo>
                      <a:pt x="40" y="87"/>
                      <a:pt x="38" y="74"/>
                      <a:pt x="37" y="60"/>
                    </a:cubicBezTo>
                    <a:cubicBezTo>
                      <a:pt x="37" y="56"/>
                      <a:pt x="37" y="52"/>
                      <a:pt x="37" y="47"/>
                    </a:cubicBezTo>
                    <a:cubicBezTo>
                      <a:pt x="40" y="50"/>
                      <a:pt x="43" y="53"/>
                      <a:pt x="46" y="55"/>
                    </a:cubicBezTo>
                    <a:cubicBezTo>
                      <a:pt x="57" y="65"/>
                      <a:pt x="68" y="75"/>
                      <a:pt x="79" y="84"/>
                    </a:cubicBezTo>
                    <a:cubicBezTo>
                      <a:pt x="91" y="94"/>
                      <a:pt x="102" y="103"/>
                      <a:pt x="113" y="113"/>
                    </a:cubicBezTo>
                    <a:cubicBezTo>
                      <a:pt x="118" y="119"/>
                      <a:pt x="123" y="123"/>
                      <a:pt x="129" y="129"/>
                    </a:cubicBezTo>
                    <a:cubicBezTo>
                      <a:pt x="133" y="133"/>
                      <a:pt x="139" y="138"/>
                      <a:pt x="143" y="144"/>
                    </a:cubicBezTo>
                    <a:cubicBezTo>
                      <a:pt x="155" y="155"/>
                      <a:pt x="165" y="168"/>
                      <a:pt x="174" y="181"/>
                    </a:cubicBezTo>
                    <a:cubicBezTo>
                      <a:pt x="178" y="190"/>
                      <a:pt x="183" y="199"/>
                      <a:pt x="186" y="208"/>
                    </a:cubicBezTo>
                    <a:cubicBezTo>
                      <a:pt x="187" y="212"/>
                      <a:pt x="190" y="218"/>
                      <a:pt x="191" y="222"/>
                    </a:cubicBezTo>
                    <a:cubicBezTo>
                      <a:pt x="193" y="227"/>
                      <a:pt x="195" y="233"/>
                      <a:pt x="196" y="237"/>
                    </a:cubicBezTo>
                    <a:cubicBezTo>
                      <a:pt x="198" y="242"/>
                      <a:pt x="202" y="246"/>
                      <a:pt x="204" y="247"/>
                    </a:cubicBezTo>
                    <a:cubicBezTo>
                      <a:pt x="209" y="248"/>
                      <a:pt x="215" y="248"/>
                      <a:pt x="219" y="247"/>
                    </a:cubicBezTo>
                    <a:cubicBezTo>
                      <a:pt x="223" y="246"/>
                      <a:pt x="226" y="241"/>
                      <a:pt x="229" y="238"/>
                    </a:cubicBezTo>
                    <a:cubicBezTo>
                      <a:pt x="231" y="234"/>
                      <a:pt x="231" y="229"/>
                      <a:pt x="229" y="224"/>
                    </a:cubicBezTo>
                    <a:cubicBezTo>
                      <a:pt x="229" y="222"/>
                      <a:pt x="228" y="221"/>
                      <a:pt x="228" y="219"/>
                    </a:cubicBezTo>
                    <a:cubicBezTo>
                      <a:pt x="228" y="218"/>
                      <a:pt x="226" y="215"/>
                      <a:pt x="226" y="2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1" name="Google Shape;8441;p28"/>
              <p:cNvSpPr/>
              <p:nvPr/>
            </p:nvSpPr>
            <p:spPr>
              <a:xfrm>
                <a:off x="5801760" y="4341960"/>
                <a:ext cx="11628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95" extrusionOk="0">
                    <a:moveTo>
                      <a:pt x="322" y="343"/>
                    </a:moveTo>
                    <a:cubicBezTo>
                      <a:pt x="315" y="324"/>
                      <a:pt x="309" y="305"/>
                      <a:pt x="300" y="287"/>
                    </a:cubicBezTo>
                    <a:cubicBezTo>
                      <a:pt x="291" y="268"/>
                      <a:pt x="278" y="252"/>
                      <a:pt x="267" y="236"/>
                    </a:cubicBezTo>
                    <a:cubicBezTo>
                      <a:pt x="255" y="222"/>
                      <a:pt x="243" y="207"/>
                      <a:pt x="232" y="194"/>
                    </a:cubicBezTo>
                    <a:cubicBezTo>
                      <a:pt x="219" y="180"/>
                      <a:pt x="204" y="165"/>
                      <a:pt x="191" y="150"/>
                    </a:cubicBezTo>
                    <a:cubicBezTo>
                      <a:pt x="175" y="133"/>
                      <a:pt x="157" y="117"/>
                      <a:pt x="141" y="99"/>
                    </a:cubicBezTo>
                    <a:cubicBezTo>
                      <a:pt x="128" y="86"/>
                      <a:pt x="117" y="72"/>
                      <a:pt x="102" y="59"/>
                    </a:cubicBezTo>
                    <a:cubicBezTo>
                      <a:pt x="89" y="46"/>
                      <a:pt x="74" y="34"/>
                      <a:pt x="61" y="21"/>
                    </a:cubicBezTo>
                    <a:cubicBezTo>
                      <a:pt x="58" y="18"/>
                      <a:pt x="55" y="15"/>
                      <a:pt x="53" y="12"/>
                    </a:cubicBezTo>
                    <a:cubicBezTo>
                      <a:pt x="50" y="11"/>
                      <a:pt x="48" y="9"/>
                      <a:pt x="45" y="6"/>
                    </a:cubicBezTo>
                    <a:cubicBezTo>
                      <a:pt x="42" y="5"/>
                      <a:pt x="39" y="4"/>
                      <a:pt x="36" y="2"/>
                    </a:cubicBezTo>
                    <a:cubicBezTo>
                      <a:pt x="34" y="1"/>
                      <a:pt x="31" y="0"/>
                      <a:pt x="28" y="0"/>
                    </a:cubicBezTo>
                    <a:cubicBezTo>
                      <a:pt x="25" y="0"/>
                      <a:pt x="23" y="0"/>
                      <a:pt x="20" y="2"/>
                    </a:cubicBezTo>
                    <a:cubicBezTo>
                      <a:pt x="19" y="2"/>
                      <a:pt x="19" y="2"/>
                      <a:pt x="18" y="3"/>
                    </a:cubicBezTo>
                    <a:cubicBezTo>
                      <a:pt x="15" y="5"/>
                      <a:pt x="12" y="6"/>
                      <a:pt x="10" y="9"/>
                    </a:cubicBezTo>
                    <a:cubicBezTo>
                      <a:pt x="7" y="12"/>
                      <a:pt x="6" y="13"/>
                      <a:pt x="4" y="16"/>
                    </a:cubicBezTo>
                    <a:cubicBezTo>
                      <a:pt x="3" y="19"/>
                      <a:pt x="3" y="22"/>
                      <a:pt x="2" y="25"/>
                    </a:cubicBezTo>
                    <a:cubicBezTo>
                      <a:pt x="2" y="28"/>
                      <a:pt x="0" y="29"/>
                      <a:pt x="0" y="32"/>
                    </a:cubicBezTo>
                    <a:cubicBezTo>
                      <a:pt x="0" y="40"/>
                      <a:pt x="0" y="47"/>
                      <a:pt x="0" y="54"/>
                    </a:cubicBezTo>
                    <a:cubicBezTo>
                      <a:pt x="0" y="63"/>
                      <a:pt x="2" y="72"/>
                      <a:pt x="3" y="80"/>
                    </a:cubicBezTo>
                    <a:cubicBezTo>
                      <a:pt x="4" y="89"/>
                      <a:pt x="6" y="99"/>
                      <a:pt x="7" y="108"/>
                    </a:cubicBezTo>
                    <a:cubicBezTo>
                      <a:pt x="9" y="117"/>
                      <a:pt x="12" y="126"/>
                      <a:pt x="13" y="133"/>
                    </a:cubicBezTo>
                    <a:cubicBezTo>
                      <a:pt x="16" y="143"/>
                      <a:pt x="18" y="153"/>
                      <a:pt x="20" y="164"/>
                    </a:cubicBezTo>
                    <a:cubicBezTo>
                      <a:pt x="25" y="182"/>
                      <a:pt x="31" y="200"/>
                      <a:pt x="35" y="217"/>
                    </a:cubicBezTo>
                    <a:cubicBezTo>
                      <a:pt x="38" y="226"/>
                      <a:pt x="39" y="235"/>
                      <a:pt x="44" y="242"/>
                    </a:cubicBezTo>
                    <a:cubicBezTo>
                      <a:pt x="47" y="251"/>
                      <a:pt x="51" y="260"/>
                      <a:pt x="54" y="267"/>
                    </a:cubicBezTo>
                    <a:cubicBezTo>
                      <a:pt x="61" y="283"/>
                      <a:pt x="67" y="298"/>
                      <a:pt x="74" y="314"/>
                    </a:cubicBezTo>
                    <a:cubicBezTo>
                      <a:pt x="80" y="325"/>
                      <a:pt x="86" y="338"/>
                      <a:pt x="92" y="349"/>
                    </a:cubicBezTo>
                    <a:cubicBezTo>
                      <a:pt x="98" y="361"/>
                      <a:pt x="104" y="372"/>
                      <a:pt x="109" y="384"/>
                    </a:cubicBezTo>
                    <a:cubicBezTo>
                      <a:pt x="112" y="388"/>
                      <a:pt x="114" y="391"/>
                      <a:pt x="118" y="394"/>
                    </a:cubicBezTo>
                    <a:cubicBezTo>
                      <a:pt x="122" y="395"/>
                      <a:pt x="129" y="396"/>
                      <a:pt x="133" y="394"/>
                    </a:cubicBezTo>
                    <a:cubicBezTo>
                      <a:pt x="138" y="393"/>
                      <a:pt x="140" y="388"/>
                      <a:pt x="143" y="385"/>
                    </a:cubicBezTo>
                    <a:cubicBezTo>
                      <a:pt x="144" y="381"/>
                      <a:pt x="146" y="375"/>
                      <a:pt x="143" y="370"/>
                    </a:cubicBezTo>
                    <a:cubicBezTo>
                      <a:pt x="136" y="357"/>
                      <a:pt x="128" y="343"/>
                      <a:pt x="121" y="330"/>
                    </a:cubicBezTo>
                    <a:cubicBezTo>
                      <a:pt x="114" y="315"/>
                      <a:pt x="106" y="301"/>
                      <a:pt x="99" y="286"/>
                    </a:cubicBezTo>
                    <a:cubicBezTo>
                      <a:pt x="92" y="272"/>
                      <a:pt x="86" y="255"/>
                      <a:pt x="79" y="239"/>
                    </a:cubicBezTo>
                    <a:cubicBezTo>
                      <a:pt x="71" y="222"/>
                      <a:pt x="67" y="204"/>
                      <a:pt x="61" y="187"/>
                    </a:cubicBezTo>
                    <a:cubicBezTo>
                      <a:pt x="58" y="174"/>
                      <a:pt x="54" y="162"/>
                      <a:pt x="51" y="149"/>
                    </a:cubicBezTo>
                    <a:cubicBezTo>
                      <a:pt x="47" y="131"/>
                      <a:pt x="42" y="113"/>
                      <a:pt x="38" y="95"/>
                    </a:cubicBezTo>
                    <a:cubicBezTo>
                      <a:pt x="36" y="85"/>
                      <a:pt x="35" y="75"/>
                      <a:pt x="34" y="64"/>
                    </a:cubicBezTo>
                    <a:cubicBezTo>
                      <a:pt x="32" y="59"/>
                      <a:pt x="32" y="53"/>
                      <a:pt x="32" y="47"/>
                    </a:cubicBezTo>
                    <a:cubicBezTo>
                      <a:pt x="34" y="48"/>
                      <a:pt x="35" y="48"/>
                      <a:pt x="35" y="50"/>
                    </a:cubicBezTo>
                    <a:cubicBezTo>
                      <a:pt x="41" y="56"/>
                      <a:pt x="47" y="60"/>
                      <a:pt x="53" y="66"/>
                    </a:cubicBezTo>
                    <a:cubicBezTo>
                      <a:pt x="63" y="76"/>
                      <a:pt x="73" y="85"/>
                      <a:pt x="83" y="95"/>
                    </a:cubicBezTo>
                    <a:cubicBezTo>
                      <a:pt x="98" y="111"/>
                      <a:pt x="112" y="126"/>
                      <a:pt x="127" y="142"/>
                    </a:cubicBezTo>
                    <a:cubicBezTo>
                      <a:pt x="141" y="156"/>
                      <a:pt x="155" y="171"/>
                      <a:pt x="169" y="185"/>
                    </a:cubicBezTo>
                    <a:cubicBezTo>
                      <a:pt x="187" y="203"/>
                      <a:pt x="203" y="222"/>
                      <a:pt x="219" y="241"/>
                    </a:cubicBezTo>
                    <a:cubicBezTo>
                      <a:pt x="227" y="251"/>
                      <a:pt x="235" y="261"/>
                      <a:pt x="242" y="271"/>
                    </a:cubicBezTo>
                    <a:cubicBezTo>
                      <a:pt x="249" y="280"/>
                      <a:pt x="255" y="290"/>
                      <a:pt x="261" y="300"/>
                    </a:cubicBezTo>
                    <a:cubicBezTo>
                      <a:pt x="270" y="319"/>
                      <a:pt x="277" y="338"/>
                      <a:pt x="283" y="357"/>
                    </a:cubicBezTo>
                    <a:cubicBezTo>
                      <a:pt x="286" y="366"/>
                      <a:pt x="297" y="370"/>
                      <a:pt x="306" y="367"/>
                    </a:cubicBezTo>
                    <a:cubicBezTo>
                      <a:pt x="321" y="363"/>
                      <a:pt x="325" y="353"/>
                      <a:pt x="322" y="3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2" name="Google Shape;8442;p28"/>
              <p:cNvSpPr/>
              <p:nvPr/>
            </p:nvSpPr>
            <p:spPr>
              <a:xfrm>
                <a:off x="5804280" y="4245120"/>
                <a:ext cx="11052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75" extrusionOk="0">
                    <a:moveTo>
                      <a:pt x="305" y="441"/>
                    </a:moveTo>
                    <a:cubicBezTo>
                      <a:pt x="302" y="430"/>
                      <a:pt x="299" y="419"/>
                      <a:pt x="295" y="408"/>
                    </a:cubicBezTo>
                    <a:cubicBezTo>
                      <a:pt x="290" y="393"/>
                      <a:pt x="283" y="379"/>
                      <a:pt x="277" y="364"/>
                    </a:cubicBezTo>
                    <a:cubicBezTo>
                      <a:pt x="270" y="347"/>
                      <a:pt x="263" y="331"/>
                      <a:pt x="255" y="313"/>
                    </a:cubicBezTo>
                    <a:cubicBezTo>
                      <a:pt x="248" y="296"/>
                      <a:pt x="241" y="280"/>
                      <a:pt x="232" y="262"/>
                    </a:cubicBezTo>
                    <a:cubicBezTo>
                      <a:pt x="216" y="227"/>
                      <a:pt x="194" y="195"/>
                      <a:pt x="175" y="162"/>
                    </a:cubicBezTo>
                    <a:cubicBezTo>
                      <a:pt x="171" y="153"/>
                      <a:pt x="165" y="146"/>
                      <a:pt x="159" y="137"/>
                    </a:cubicBezTo>
                    <a:cubicBezTo>
                      <a:pt x="153" y="129"/>
                      <a:pt x="149" y="122"/>
                      <a:pt x="143" y="115"/>
                    </a:cubicBezTo>
                    <a:cubicBezTo>
                      <a:pt x="133" y="100"/>
                      <a:pt x="120" y="86"/>
                      <a:pt x="110" y="70"/>
                    </a:cubicBezTo>
                    <a:cubicBezTo>
                      <a:pt x="104" y="62"/>
                      <a:pt x="98" y="55"/>
                      <a:pt x="94" y="48"/>
                    </a:cubicBezTo>
                    <a:cubicBezTo>
                      <a:pt x="88" y="39"/>
                      <a:pt x="82" y="32"/>
                      <a:pt x="75" y="25"/>
                    </a:cubicBezTo>
                    <a:cubicBezTo>
                      <a:pt x="72" y="22"/>
                      <a:pt x="69" y="19"/>
                      <a:pt x="66" y="16"/>
                    </a:cubicBezTo>
                    <a:cubicBezTo>
                      <a:pt x="62" y="11"/>
                      <a:pt x="56" y="9"/>
                      <a:pt x="51" y="6"/>
                    </a:cubicBezTo>
                    <a:cubicBezTo>
                      <a:pt x="48" y="4"/>
                      <a:pt x="44" y="3"/>
                      <a:pt x="41" y="1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9" y="0"/>
                      <a:pt x="27" y="0"/>
                      <a:pt x="24" y="1"/>
                    </a:cubicBezTo>
                    <a:cubicBezTo>
                      <a:pt x="21" y="3"/>
                      <a:pt x="19" y="3"/>
                      <a:pt x="18" y="6"/>
                    </a:cubicBezTo>
                    <a:cubicBezTo>
                      <a:pt x="16" y="7"/>
                      <a:pt x="13" y="9"/>
                      <a:pt x="12" y="11"/>
                    </a:cubicBezTo>
                    <a:cubicBezTo>
                      <a:pt x="11" y="14"/>
                      <a:pt x="9" y="17"/>
                      <a:pt x="6" y="19"/>
                    </a:cubicBezTo>
                    <a:cubicBezTo>
                      <a:pt x="3" y="23"/>
                      <a:pt x="2" y="29"/>
                      <a:pt x="2" y="33"/>
                    </a:cubicBezTo>
                    <a:cubicBezTo>
                      <a:pt x="0" y="38"/>
                      <a:pt x="0" y="42"/>
                      <a:pt x="0" y="46"/>
                    </a:cubicBezTo>
                    <a:cubicBezTo>
                      <a:pt x="0" y="57"/>
                      <a:pt x="0" y="67"/>
                      <a:pt x="0" y="77"/>
                    </a:cubicBezTo>
                    <a:cubicBezTo>
                      <a:pt x="0" y="96"/>
                      <a:pt x="5" y="113"/>
                      <a:pt x="8" y="131"/>
                    </a:cubicBezTo>
                    <a:cubicBezTo>
                      <a:pt x="11" y="147"/>
                      <a:pt x="12" y="163"/>
                      <a:pt x="16" y="179"/>
                    </a:cubicBezTo>
                    <a:cubicBezTo>
                      <a:pt x="21" y="198"/>
                      <a:pt x="24" y="215"/>
                      <a:pt x="28" y="234"/>
                    </a:cubicBezTo>
                    <a:cubicBezTo>
                      <a:pt x="32" y="250"/>
                      <a:pt x="37" y="266"/>
                      <a:pt x="43" y="282"/>
                    </a:cubicBezTo>
                    <a:cubicBezTo>
                      <a:pt x="46" y="290"/>
                      <a:pt x="47" y="298"/>
                      <a:pt x="50" y="306"/>
                    </a:cubicBezTo>
                    <a:cubicBezTo>
                      <a:pt x="53" y="315"/>
                      <a:pt x="57" y="323"/>
                      <a:pt x="60" y="332"/>
                    </a:cubicBezTo>
                    <a:cubicBezTo>
                      <a:pt x="64" y="341"/>
                      <a:pt x="75" y="347"/>
                      <a:pt x="83" y="342"/>
                    </a:cubicBezTo>
                    <a:cubicBezTo>
                      <a:pt x="92" y="339"/>
                      <a:pt x="99" y="328"/>
                      <a:pt x="94" y="319"/>
                    </a:cubicBezTo>
                    <a:cubicBezTo>
                      <a:pt x="90" y="310"/>
                      <a:pt x="86" y="301"/>
                      <a:pt x="83" y="293"/>
                    </a:cubicBezTo>
                    <a:cubicBezTo>
                      <a:pt x="80" y="284"/>
                      <a:pt x="78" y="275"/>
                      <a:pt x="75" y="266"/>
                    </a:cubicBezTo>
                    <a:cubicBezTo>
                      <a:pt x="69" y="249"/>
                      <a:pt x="64" y="233"/>
                      <a:pt x="60" y="215"/>
                    </a:cubicBezTo>
                    <a:cubicBezTo>
                      <a:pt x="54" y="188"/>
                      <a:pt x="48" y="162"/>
                      <a:pt x="44" y="134"/>
                    </a:cubicBezTo>
                    <a:cubicBezTo>
                      <a:pt x="43" y="121"/>
                      <a:pt x="40" y="108"/>
                      <a:pt x="38" y="95"/>
                    </a:cubicBezTo>
                    <a:cubicBezTo>
                      <a:pt x="37" y="81"/>
                      <a:pt x="35" y="68"/>
                      <a:pt x="37" y="55"/>
                    </a:cubicBezTo>
                    <a:cubicBezTo>
                      <a:pt x="37" y="49"/>
                      <a:pt x="37" y="45"/>
                      <a:pt x="38" y="39"/>
                    </a:cubicBezTo>
                    <a:cubicBezTo>
                      <a:pt x="43" y="42"/>
                      <a:pt x="48" y="46"/>
                      <a:pt x="53" y="51"/>
                    </a:cubicBezTo>
                    <a:cubicBezTo>
                      <a:pt x="59" y="57"/>
                      <a:pt x="63" y="62"/>
                      <a:pt x="67" y="70"/>
                    </a:cubicBezTo>
                    <a:cubicBezTo>
                      <a:pt x="73" y="77"/>
                      <a:pt x="78" y="84"/>
                      <a:pt x="83" y="92"/>
                    </a:cubicBezTo>
                    <a:cubicBezTo>
                      <a:pt x="95" y="106"/>
                      <a:pt x="107" y="121"/>
                      <a:pt x="117" y="137"/>
                    </a:cubicBezTo>
                    <a:cubicBezTo>
                      <a:pt x="123" y="144"/>
                      <a:pt x="129" y="151"/>
                      <a:pt x="133" y="159"/>
                    </a:cubicBezTo>
                    <a:cubicBezTo>
                      <a:pt x="139" y="166"/>
                      <a:pt x="143" y="175"/>
                      <a:pt x="148" y="182"/>
                    </a:cubicBezTo>
                    <a:cubicBezTo>
                      <a:pt x="158" y="198"/>
                      <a:pt x="168" y="214"/>
                      <a:pt x="177" y="231"/>
                    </a:cubicBezTo>
                    <a:cubicBezTo>
                      <a:pt x="181" y="237"/>
                      <a:pt x="184" y="245"/>
                      <a:pt x="187" y="250"/>
                    </a:cubicBezTo>
                    <a:cubicBezTo>
                      <a:pt x="196" y="266"/>
                      <a:pt x="203" y="282"/>
                      <a:pt x="210" y="298"/>
                    </a:cubicBezTo>
                    <a:cubicBezTo>
                      <a:pt x="217" y="315"/>
                      <a:pt x="225" y="332"/>
                      <a:pt x="232" y="348"/>
                    </a:cubicBezTo>
                    <a:cubicBezTo>
                      <a:pt x="239" y="366"/>
                      <a:pt x="247" y="382"/>
                      <a:pt x="254" y="399"/>
                    </a:cubicBezTo>
                    <a:cubicBezTo>
                      <a:pt x="260" y="412"/>
                      <a:pt x="263" y="425"/>
                      <a:pt x="267" y="438"/>
                    </a:cubicBezTo>
                    <a:cubicBezTo>
                      <a:pt x="267" y="441"/>
                      <a:pt x="268" y="443"/>
                      <a:pt x="268" y="446"/>
                    </a:cubicBezTo>
                    <a:cubicBezTo>
                      <a:pt x="270" y="450"/>
                      <a:pt x="270" y="454"/>
                      <a:pt x="270" y="459"/>
                    </a:cubicBezTo>
                    <a:cubicBezTo>
                      <a:pt x="271" y="469"/>
                      <a:pt x="280" y="477"/>
                      <a:pt x="290" y="475"/>
                    </a:cubicBezTo>
                    <a:cubicBezTo>
                      <a:pt x="300" y="474"/>
                      <a:pt x="308" y="465"/>
                      <a:pt x="306" y="454"/>
                    </a:cubicBezTo>
                    <a:cubicBezTo>
                      <a:pt x="306" y="451"/>
                      <a:pt x="306" y="449"/>
                      <a:pt x="305" y="446"/>
                    </a:cubicBezTo>
                    <a:cubicBezTo>
                      <a:pt x="305" y="441"/>
                      <a:pt x="303" y="437"/>
                      <a:pt x="302" y="434"/>
                    </a:cubicBezTo>
                    <a:cubicBezTo>
                      <a:pt x="305" y="438"/>
                      <a:pt x="305" y="440"/>
                      <a:pt x="305" y="441"/>
                    </a:cubicBezTo>
                    <a:moveTo>
                      <a:pt x="268" y="444"/>
                    </a:moveTo>
                    <a:cubicBezTo>
                      <a:pt x="268" y="446"/>
                      <a:pt x="268" y="446"/>
                      <a:pt x="268" y="444"/>
                    </a:cubicBezTo>
                    <a:moveTo>
                      <a:pt x="270" y="446"/>
                    </a:moveTo>
                    <a:lnTo>
                      <a:pt x="270" y="447"/>
                    </a:lnTo>
                    <a:lnTo>
                      <a:pt x="270" y="446"/>
                    </a:lnTo>
                    <a:moveTo>
                      <a:pt x="270" y="449"/>
                    </a:moveTo>
                    <a:cubicBezTo>
                      <a:pt x="270" y="449"/>
                      <a:pt x="270" y="450"/>
                      <a:pt x="270" y="449"/>
                    </a:cubicBezTo>
                    <a:moveTo>
                      <a:pt x="31" y="39"/>
                    </a:moveTo>
                    <a:lnTo>
                      <a:pt x="31" y="39"/>
                    </a:lnTo>
                    <a:moveTo>
                      <a:pt x="35" y="58"/>
                    </a:moveTo>
                    <a:lnTo>
                      <a:pt x="35" y="60"/>
                    </a:lnTo>
                    <a:lnTo>
                      <a:pt x="35" y="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3" name="Google Shape;8443;p28"/>
              <p:cNvSpPr/>
              <p:nvPr/>
            </p:nvSpPr>
            <p:spPr>
              <a:xfrm>
                <a:off x="5876640" y="4178520"/>
                <a:ext cx="117720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71" extrusionOk="0">
                    <a:moveTo>
                      <a:pt x="314" y="35"/>
                    </a:moveTo>
                    <a:cubicBezTo>
                      <a:pt x="312" y="29"/>
                      <a:pt x="309" y="23"/>
                      <a:pt x="306" y="17"/>
                    </a:cubicBezTo>
                    <a:cubicBezTo>
                      <a:pt x="303" y="13"/>
                      <a:pt x="299" y="9"/>
                      <a:pt x="295" y="4"/>
                    </a:cubicBezTo>
                    <a:cubicBezTo>
                      <a:pt x="292" y="3"/>
                      <a:pt x="287" y="0"/>
                      <a:pt x="285" y="0"/>
                    </a:cubicBezTo>
                    <a:cubicBezTo>
                      <a:pt x="280" y="0"/>
                      <a:pt x="277" y="0"/>
                      <a:pt x="273" y="1"/>
                    </a:cubicBezTo>
                    <a:cubicBezTo>
                      <a:pt x="267" y="3"/>
                      <a:pt x="261" y="7"/>
                      <a:pt x="257" y="11"/>
                    </a:cubicBezTo>
                    <a:cubicBezTo>
                      <a:pt x="250" y="19"/>
                      <a:pt x="242" y="25"/>
                      <a:pt x="235" y="32"/>
                    </a:cubicBezTo>
                    <a:cubicBezTo>
                      <a:pt x="229" y="38"/>
                      <a:pt x="223" y="45"/>
                      <a:pt x="217" y="51"/>
                    </a:cubicBezTo>
                    <a:cubicBezTo>
                      <a:pt x="212" y="58"/>
                      <a:pt x="206" y="65"/>
                      <a:pt x="201" y="73"/>
                    </a:cubicBezTo>
                    <a:cubicBezTo>
                      <a:pt x="196" y="80"/>
                      <a:pt x="191" y="89"/>
                      <a:pt x="185" y="97"/>
                    </a:cubicBezTo>
                    <a:cubicBezTo>
                      <a:pt x="175" y="113"/>
                      <a:pt x="164" y="129"/>
                      <a:pt x="153" y="144"/>
                    </a:cubicBezTo>
                    <a:cubicBezTo>
                      <a:pt x="143" y="159"/>
                      <a:pt x="134" y="173"/>
                      <a:pt x="124" y="189"/>
                    </a:cubicBezTo>
                    <a:cubicBezTo>
                      <a:pt x="114" y="207"/>
                      <a:pt x="102" y="223"/>
                      <a:pt x="92" y="240"/>
                    </a:cubicBezTo>
                    <a:cubicBezTo>
                      <a:pt x="82" y="256"/>
                      <a:pt x="75" y="272"/>
                      <a:pt x="66" y="288"/>
                    </a:cubicBezTo>
                    <a:cubicBezTo>
                      <a:pt x="59" y="301"/>
                      <a:pt x="51" y="313"/>
                      <a:pt x="46" y="326"/>
                    </a:cubicBezTo>
                    <a:cubicBezTo>
                      <a:pt x="40" y="338"/>
                      <a:pt x="34" y="351"/>
                      <a:pt x="28" y="364"/>
                    </a:cubicBezTo>
                    <a:cubicBezTo>
                      <a:pt x="22" y="377"/>
                      <a:pt x="18" y="390"/>
                      <a:pt x="14" y="403"/>
                    </a:cubicBezTo>
                    <a:cubicBezTo>
                      <a:pt x="8" y="418"/>
                      <a:pt x="3" y="434"/>
                      <a:pt x="0" y="450"/>
                    </a:cubicBezTo>
                    <a:cubicBezTo>
                      <a:pt x="-1" y="460"/>
                      <a:pt x="6" y="469"/>
                      <a:pt x="15" y="470"/>
                    </a:cubicBezTo>
                    <a:cubicBezTo>
                      <a:pt x="25" y="472"/>
                      <a:pt x="34" y="465"/>
                      <a:pt x="35" y="456"/>
                    </a:cubicBezTo>
                    <a:cubicBezTo>
                      <a:pt x="37" y="450"/>
                      <a:pt x="38" y="443"/>
                      <a:pt x="40" y="437"/>
                    </a:cubicBezTo>
                    <a:cubicBezTo>
                      <a:pt x="44" y="421"/>
                      <a:pt x="50" y="405"/>
                      <a:pt x="57" y="389"/>
                    </a:cubicBezTo>
                    <a:cubicBezTo>
                      <a:pt x="60" y="380"/>
                      <a:pt x="65" y="373"/>
                      <a:pt x="67" y="365"/>
                    </a:cubicBezTo>
                    <a:cubicBezTo>
                      <a:pt x="70" y="358"/>
                      <a:pt x="75" y="351"/>
                      <a:pt x="79" y="342"/>
                    </a:cubicBezTo>
                    <a:cubicBezTo>
                      <a:pt x="88" y="326"/>
                      <a:pt x="97" y="312"/>
                      <a:pt x="105" y="296"/>
                    </a:cubicBezTo>
                    <a:cubicBezTo>
                      <a:pt x="114" y="280"/>
                      <a:pt x="121" y="265"/>
                      <a:pt x="132" y="250"/>
                    </a:cubicBezTo>
                    <a:cubicBezTo>
                      <a:pt x="142" y="234"/>
                      <a:pt x="150" y="220"/>
                      <a:pt x="161" y="204"/>
                    </a:cubicBezTo>
                    <a:cubicBezTo>
                      <a:pt x="169" y="189"/>
                      <a:pt x="180" y="175"/>
                      <a:pt x="190" y="160"/>
                    </a:cubicBezTo>
                    <a:cubicBezTo>
                      <a:pt x="196" y="153"/>
                      <a:pt x="200" y="145"/>
                      <a:pt x="206" y="138"/>
                    </a:cubicBezTo>
                    <a:cubicBezTo>
                      <a:pt x="212" y="129"/>
                      <a:pt x="216" y="122"/>
                      <a:pt x="222" y="113"/>
                    </a:cubicBezTo>
                    <a:cubicBezTo>
                      <a:pt x="231" y="99"/>
                      <a:pt x="241" y="84"/>
                      <a:pt x="254" y="71"/>
                    </a:cubicBezTo>
                    <a:cubicBezTo>
                      <a:pt x="263" y="62"/>
                      <a:pt x="270" y="54"/>
                      <a:pt x="279" y="45"/>
                    </a:cubicBezTo>
                    <a:lnTo>
                      <a:pt x="280" y="44"/>
                    </a:lnTo>
                    <a:cubicBezTo>
                      <a:pt x="282" y="45"/>
                      <a:pt x="282" y="48"/>
                      <a:pt x="283" y="51"/>
                    </a:cubicBezTo>
                    <a:cubicBezTo>
                      <a:pt x="285" y="55"/>
                      <a:pt x="286" y="60"/>
                      <a:pt x="286" y="64"/>
                    </a:cubicBezTo>
                    <a:cubicBezTo>
                      <a:pt x="286" y="62"/>
                      <a:pt x="285" y="61"/>
                      <a:pt x="285" y="60"/>
                    </a:cubicBezTo>
                    <a:cubicBezTo>
                      <a:pt x="287" y="70"/>
                      <a:pt x="289" y="78"/>
                      <a:pt x="290" y="89"/>
                    </a:cubicBezTo>
                    <a:cubicBezTo>
                      <a:pt x="292" y="99"/>
                      <a:pt x="292" y="108"/>
                      <a:pt x="292" y="118"/>
                    </a:cubicBezTo>
                    <a:cubicBezTo>
                      <a:pt x="292" y="137"/>
                      <a:pt x="292" y="156"/>
                      <a:pt x="292" y="176"/>
                    </a:cubicBezTo>
                    <a:cubicBezTo>
                      <a:pt x="292" y="192"/>
                      <a:pt x="290" y="208"/>
                      <a:pt x="287" y="223"/>
                    </a:cubicBezTo>
                    <a:cubicBezTo>
                      <a:pt x="286" y="237"/>
                      <a:pt x="284" y="252"/>
                      <a:pt x="279" y="266"/>
                    </a:cubicBezTo>
                    <a:cubicBezTo>
                      <a:pt x="275" y="281"/>
                      <a:pt x="268" y="296"/>
                      <a:pt x="261" y="309"/>
                    </a:cubicBezTo>
                    <a:cubicBezTo>
                      <a:pt x="258" y="313"/>
                      <a:pt x="260" y="319"/>
                      <a:pt x="261" y="323"/>
                    </a:cubicBezTo>
                    <a:cubicBezTo>
                      <a:pt x="263" y="328"/>
                      <a:pt x="267" y="331"/>
                      <a:pt x="270" y="333"/>
                    </a:cubicBezTo>
                    <a:cubicBezTo>
                      <a:pt x="274" y="335"/>
                      <a:pt x="281" y="335"/>
                      <a:pt x="285" y="333"/>
                    </a:cubicBezTo>
                    <a:cubicBezTo>
                      <a:pt x="290" y="332"/>
                      <a:pt x="292" y="328"/>
                      <a:pt x="295" y="325"/>
                    </a:cubicBezTo>
                    <a:cubicBezTo>
                      <a:pt x="302" y="312"/>
                      <a:pt x="308" y="297"/>
                      <a:pt x="312" y="282"/>
                    </a:cubicBezTo>
                    <a:cubicBezTo>
                      <a:pt x="315" y="274"/>
                      <a:pt x="318" y="264"/>
                      <a:pt x="319" y="253"/>
                    </a:cubicBezTo>
                    <a:cubicBezTo>
                      <a:pt x="321" y="245"/>
                      <a:pt x="322" y="236"/>
                      <a:pt x="322" y="227"/>
                    </a:cubicBezTo>
                    <a:cubicBezTo>
                      <a:pt x="325" y="207"/>
                      <a:pt x="327" y="188"/>
                      <a:pt x="327" y="167"/>
                    </a:cubicBezTo>
                    <a:cubicBezTo>
                      <a:pt x="327" y="157"/>
                      <a:pt x="327" y="148"/>
                      <a:pt x="327" y="138"/>
                    </a:cubicBezTo>
                    <a:cubicBezTo>
                      <a:pt x="327" y="129"/>
                      <a:pt x="327" y="120"/>
                      <a:pt x="327" y="111"/>
                    </a:cubicBezTo>
                    <a:cubicBezTo>
                      <a:pt x="327" y="103"/>
                      <a:pt x="327" y="92"/>
                      <a:pt x="325" y="83"/>
                    </a:cubicBezTo>
                    <a:cubicBezTo>
                      <a:pt x="324" y="73"/>
                      <a:pt x="322" y="61"/>
                      <a:pt x="319" y="51"/>
                    </a:cubicBezTo>
                    <a:cubicBezTo>
                      <a:pt x="318" y="48"/>
                      <a:pt x="318" y="44"/>
                      <a:pt x="317" y="41"/>
                    </a:cubicBezTo>
                    <a:cubicBezTo>
                      <a:pt x="315" y="36"/>
                      <a:pt x="315" y="35"/>
                      <a:pt x="314" y="35"/>
                    </a:cubicBezTo>
                    <a:moveTo>
                      <a:pt x="286" y="35"/>
                    </a:moveTo>
                    <a:cubicBezTo>
                      <a:pt x="286" y="35"/>
                      <a:pt x="285" y="35"/>
                      <a:pt x="286" y="35"/>
                    </a:cubicBezTo>
                    <a:moveTo>
                      <a:pt x="274" y="35"/>
                    </a:moveTo>
                    <a:cubicBezTo>
                      <a:pt x="274" y="35"/>
                      <a:pt x="273" y="35"/>
                      <a:pt x="273" y="33"/>
                    </a:cubicBezTo>
                    <a:lnTo>
                      <a:pt x="274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4" name="Google Shape;8444;p28"/>
              <p:cNvSpPr/>
              <p:nvPr/>
            </p:nvSpPr>
            <p:spPr>
              <a:xfrm>
                <a:off x="5780160" y="4084560"/>
                <a:ext cx="124200" cy="22284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619" extrusionOk="0">
                    <a:moveTo>
                      <a:pt x="319" y="500"/>
                    </a:moveTo>
                    <a:cubicBezTo>
                      <a:pt x="315" y="482"/>
                      <a:pt x="309" y="466"/>
                      <a:pt x="303" y="449"/>
                    </a:cubicBezTo>
                    <a:cubicBezTo>
                      <a:pt x="298" y="430"/>
                      <a:pt x="292" y="413"/>
                      <a:pt x="284" y="395"/>
                    </a:cubicBezTo>
                    <a:cubicBezTo>
                      <a:pt x="277" y="378"/>
                      <a:pt x="271" y="360"/>
                      <a:pt x="263" y="344"/>
                    </a:cubicBezTo>
                    <a:cubicBezTo>
                      <a:pt x="255" y="328"/>
                      <a:pt x="247" y="312"/>
                      <a:pt x="238" y="294"/>
                    </a:cubicBezTo>
                    <a:cubicBezTo>
                      <a:pt x="231" y="278"/>
                      <a:pt x="220" y="262"/>
                      <a:pt x="212" y="246"/>
                    </a:cubicBezTo>
                    <a:cubicBezTo>
                      <a:pt x="203" y="230"/>
                      <a:pt x="193" y="214"/>
                      <a:pt x="184" y="197"/>
                    </a:cubicBezTo>
                    <a:cubicBezTo>
                      <a:pt x="182" y="195"/>
                      <a:pt x="181" y="192"/>
                      <a:pt x="181" y="191"/>
                    </a:cubicBezTo>
                    <a:cubicBezTo>
                      <a:pt x="172" y="175"/>
                      <a:pt x="164" y="159"/>
                      <a:pt x="155" y="144"/>
                    </a:cubicBezTo>
                    <a:cubicBezTo>
                      <a:pt x="145" y="128"/>
                      <a:pt x="134" y="112"/>
                      <a:pt x="124" y="98"/>
                    </a:cubicBezTo>
                    <a:cubicBezTo>
                      <a:pt x="114" y="83"/>
                      <a:pt x="102" y="70"/>
                      <a:pt x="92" y="55"/>
                    </a:cubicBezTo>
                    <a:cubicBezTo>
                      <a:pt x="86" y="48"/>
                      <a:pt x="80" y="41"/>
                      <a:pt x="76" y="32"/>
                    </a:cubicBezTo>
                    <a:cubicBezTo>
                      <a:pt x="73" y="29"/>
                      <a:pt x="70" y="25"/>
                      <a:pt x="67" y="22"/>
                    </a:cubicBezTo>
                    <a:cubicBezTo>
                      <a:pt x="64" y="18"/>
                      <a:pt x="60" y="15"/>
                      <a:pt x="57" y="10"/>
                    </a:cubicBezTo>
                    <a:cubicBezTo>
                      <a:pt x="56" y="9"/>
                      <a:pt x="53" y="7"/>
                      <a:pt x="51" y="6"/>
                    </a:cubicBezTo>
                    <a:cubicBezTo>
                      <a:pt x="47" y="3"/>
                      <a:pt x="44" y="1"/>
                      <a:pt x="40" y="0"/>
                    </a:cubicBezTo>
                    <a:cubicBezTo>
                      <a:pt x="32" y="-1"/>
                      <a:pt x="25" y="-1"/>
                      <a:pt x="19" y="3"/>
                    </a:cubicBezTo>
                    <a:cubicBezTo>
                      <a:pt x="16" y="6"/>
                      <a:pt x="13" y="7"/>
                      <a:pt x="12" y="12"/>
                    </a:cubicBezTo>
                    <a:cubicBezTo>
                      <a:pt x="11" y="15"/>
                      <a:pt x="11" y="18"/>
                      <a:pt x="9" y="19"/>
                    </a:cubicBezTo>
                    <a:cubicBezTo>
                      <a:pt x="8" y="23"/>
                      <a:pt x="8" y="28"/>
                      <a:pt x="6" y="32"/>
                    </a:cubicBezTo>
                    <a:cubicBezTo>
                      <a:pt x="5" y="41"/>
                      <a:pt x="5" y="50"/>
                      <a:pt x="3" y="58"/>
                    </a:cubicBezTo>
                    <a:cubicBezTo>
                      <a:pt x="2" y="79"/>
                      <a:pt x="0" y="98"/>
                      <a:pt x="0" y="118"/>
                    </a:cubicBezTo>
                    <a:cubicBezTo>
                      <a:pt x="0" y="138"/>
                      <a:pt x="0" y="157"/>
                      <a:pt x="2" y="178"/>
                    </a:cubicBezTo>
                    <a:cubicBezTo>
                      <a:pt x="2" y="197"/>
                      <a:pt x="3" y="216"/>
                      <a:pt x="5" y="236"/>
                    </a:cubicBezTo>
                    <a:cubicBezTo>
                      <a:pt x="9" y="277"/>
                      <a:pt x="22" y="315"/>
                      <a:pt x="34" y="354"/>
                    </a:cubicBezTo>
                    <a:cubicBezTo>
                      <a:pt x="40" y="372"/>
                      <a:pt x="46" y="390"/>
                      <a:pt x="53" y="408"/>
                    </a:cubicBezTo>
                    <a:cubicBezTo>
                      <a:pt x="56" y="417"/>
                      <a:pt x="60" y="424"/>
                      <a:pt x="64" y="433"/>
                    </a:cubicBezTo>
                    <a:cubicBezTo>
                      <a:pt x="69" y="443"/>
                      <a:pt x="73" y="452"/>
                      <a:pt x="79" y="462"/>
                    </a:cubicBezTo>
                    <a:cubicBezTo>
                      <a:pt x="80" y="465"/>
                      <a:pt x="82" y="469"/>
                      <a:pt x="85" y="472"/>
                    </a:cubicBezTo>
                    <a:cubicBezTo>
                      <a:pt x="88" y="476"/>
                      <a:pt x="89" y="479"/>
                      <a:pt x="94" y="482"/>
                    </a:cubicBezTo>
                    <a:cubicBezTo>
                      <a:pt x="98" y="484"/>
                      <a:pt x="104" y="484"/>
                      <a:pt x="108" y="482"/>
                    </a:cubicBezTo>
                    <a:cubicBezTo>
                      <a:pt x="113" y="481"/>
                      <a:pt x="115" y="476"/>
                      <a:pt x="118" y="474"/>
                    </a:cubicBezTo>
                    <a:cubicBezTo>
                      <a:pt x="120" y="469"/>
                      <a:pt x="121" y="463"/>
                      <a:pt x="118" y="459"/>
                    </a:cubicBezTo>
                    <a:cubicBezTo>
                      <a:pt x="110" y="443"/>
                      <a:pt x="102" y="427"/>
                      <a:pt x="95" y="411"/>
                    </a:cubicBezTo>
                    <a:cubicBezTo>
                      <a:pt x="88" y="396"/>
                      <a:pt x="83" y="382"/>
                      <a:pt x="78" y="367"/>
                    </a:cubicBezTo>
                    <a:cubicBezTo>
                      <a:pt x="73" y="353"/>
                      <a:pt x="69" y="338"/>
                      <a:pt x="63" y="322"/>
                    </a:cubicBezTo>
                    <a:cubicBezTo>
                      <a:pt x="59" y="307"/>
                      <a:pt x="54" y="293"/>
                      <a:pt x="50" y="277"/>
                    </a:cubicBezTo>
                    <a:cubicBezTo>
                      <a:pt x="48" y="271"/>
                      <a:pt x="47" y="265"/>
                      <a:pt x="46" y="259"/>
                    </a:cubicBezTo>
                    <a:cubicBezTo>
                      <a:pt x="44" y="252"/>
                      <a:pt x="43" y="245"/>
                      <a:pt x="43" y="239"/>
                    </a:cubicBezTo>
                    <a:cubicBezTo>
                      <a:pt x="41" y="226"/>
                      <a:pt x="41" y="211"/>
                      <a:pt x="40" y="198"/>
                    </a:cubicBezTo>
                    <a:cubicBezTo>
                      <a:pt x="38" y="172"/>
                      <a:pt x="38" y="144"/>
                      <a:pt x="38" y="118"/>
                    </a:cubicBezTo>
                    <a:cubicBezTo>
                      <a:pt x="38" y="102"/>
                      <a:pt x="40" y="87"/>
                      <a:pt x="41" y="71"/>
                    </a:cubicBezTo>
                    <a:cubicBezTo>
                      <a:pt x="41" y="64"/>
                      <a:pt x="43" y="55"/>
                      <a:pt x="43" y="48"/>
                    </a:cubicBezTo>
                    <a:cubicBezTo>
                      <a:pt x="51" y="58"/>
                      <a:pt x="59" y="70"/>
                      <a:pt x="66" y="80"/>
                    </a:cubicBezTo>
                    <a:cubicBezTo>
                      <a:pt x="75" y="92"/>
                      <a:pt x="85" y="103"/>
                      <a:pt x="94" y="117"/>
                    </a:cubicBezTo>
                    <a:cubicBezTo>
                      <a:pt x="102" y="130"/>
                      <a:pt x="111" y="143"/>
                      <a:pt x="120" y="156"/>
                    </a:cubicBezTo>
                    <a:cubicBezTo>
                      <a:pt x="127" y="168"/>
                      <a:pt x="136" y="181"/>
                      <a:pt x="143" y="194"/>
                    </a:cubicBezTo>
                    <a:cubicBezTo>
                      <a:pt x="147" y="203"/>
                      <a:pt x="152" y="210"/>
                      <a:pt x="156" y="219"/>
                    </a:cubicBezTo>
                    <a:cubicBezTo>
                      <a:pt x="161" y="227"/>
                      <a:pt x="166" y="236"/>
                      <a:pt x="172" y="245"/>
                    </a:cubicBezTo>
                    <a:cubicBezTo>
                      <a:pt x="181" y="261"/>
                      <a:pt x="190" y="277"/>
                      <a:pt x="198" y="291"/>
                    </a:cubicBezTo>
                    <a:cubicBezTo>
                      <a:pt x="206" y="306"/>
                      <a:pt x="213" y="321"/>
                      <a:pt x="220" y="335"/>
                    </a:cubicBezTo>
                    <a:cubicBezTo>
                      <a:pt x="229" y="353"/>
                      <a:pt x="236" y="369"/>
                      <a:pt x="244" y="386"/>
                    </a:cubicBezTo>
                    <a:cubicBezTo>
                      <a:pt x="258" y="421"/>
                      <a:pt x="270" y="456"/>
                      <a:pt x="282" y="492"/>
                    </a:cubicBezTo>
                    <a:cubicBezTo>
                      <a:pt x="287" y="511"/>
                      <a:pt x="293" y="532"/>
                      <a:pt x="299" y="551"/>
                    </a:cubicBezTo>
                    <a:cubicBezTo>
                      <a:pt x="300" y="558"/>
                      <a:pt x="302" y="567"/>
                      <a:pt x="305" y="574"/>
                    </a:cubicBezTo>
                    <a:cubicBezTo>
                      <a:pt x="306" y="581"/>
                      <a:pt x="308" y="590"/>
                      <a:pt x="309" y="597"/>
                    </a:cubicBezTo>
                    <a:cubicBezTo>
                      <a:pt x="309" y="602"/>
                      <a:pt x="311" y="606"/>
                      <a:pt x="312" y="610"/>
                    </a:cubicBezTo>
                    <a:cubicBezTo>
                      <a:pt x="315" y="615"/>
                      <a:pt x="320" y="617"/>
                      <a:pt x="324" y="618"/>
                    </a:cubicBezTo>
                    <a:cubicBezTo>
                      <a:pt x="329" y="620"/>
                      <a:pt x="334" y="618"/>
                      <a:pt x="337" y="615"/>
                    </a:cubicBezTo>
                    <a:cubicBezTo>
                      <a:pt x="341" y="612"/>
                      <a:pt x="343" y="608"/>
                      <a:pt x="344" y="603"/>
                    </a:cubicBezTo>
                    <a:cubicBezTo>
                      <a:pt x="346" y="600"/>
                      <a:pt x="344" y="594"/>
                      <a:pt x="344" y="592"/>
                    </a:cubicBezTo>
                    <a:cubicBezTo>
                      <a:pt x="344" y="587"/>
                      <a:pt x="343" y="583"/>
                      <a:pt x="343" y="578"/>
                    </a:cubicBezTo>
                    <a:cubicBezTo>
                      <a:pt x="341" y="571"/>
                      <a:pt x="340" y="565"/>
                      <a:pt x="338" y="558"/>
                    </a:cubicBezTo>
                    <a:cubicBezTo>
                      <a:pt x="335" y="543"/>
                      <a:pt x="331" y="529"/>
                      <a:pt x="327" y="514"/>
                    </a:cubicBezTo>
                    <a:cubicBezTo>
                      <a:pt x="322" y="506"/>
                      <a:pt x="321" y="503"/>
                      <a:pt x="319" y="500"/>
                    </a:cubicBezTo>
                    <a:moveTo>
                      <a:pt x="305" y="592"/>
                    </a:moveTo>
                    <a:lnTo>
                      <a:pt x="305" y="592"/>
                    </a:lnTo>
                    <a:moveTo>
                      <a:pt x="196" y="286"/>
                    </a:moveTo>
                    <a:lnTo>
                      <a:pt x="194" y="284"/>
                    </a:lnTo>
                    <a:cubicBezTo>
                      <a:pt x="194" y="284"/>
                      <a:pt x="194" y="286"/>
                      <a:pt x="196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5" name="Google Shape;8445;p28"/>
              <p:cNvSpPr/>
              <p:nvPr/>
            </p:nvSpPr>
            <p:spPr>
              <a:xfrm>
                <a:off x="5869800" y="4071600"/>
                <a:ext cx="1065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19" extrusionOk="0">
                    <a:moveTo>
                      <a:pt x="285" y="40"/>
                    </a:moveTo>
                    <a:cubicBezTo>
                      <a:pt x="283" y="36"/>
                      <a:pt x="282" y="32"/>
                      <a:pt x="280" y="29"/>
                    </a:cubicBezTo>
                    <a:cubicBezTo>
                      <a:pt x="274" y="17"/>
                      <a:pt x="266" y="5"/>
                      <a:pt x="253" y="1"/>
                    </a:cubicBezTo>
                    <a:cubicBezTo>
                      <a:pt x="251" y="1"/>
                      <a:pt x="250" y="0"/>
                      <a:pt x="248" y="0"/>
                    </a:cubicBezTo>
                    <a:cubicBezTo>
                      <a:pt x="245" y="0"/>
                      <a:pt x="244" y="0"/>
                      <a:pt x="241" y="0"/>
                    </a:cubicBezTo>
                    <a:cubicBezTo>
                      <a:pt x="238" y="0"/>
                      <a:pt x="235" y="1"/>
                      <a:pt x="232" y="3"/>
                    </a:cubicBezTo>
                    <a:cubicBezTo>
                      <a:pt x="229" y="4"/>
                      <a:pt x="226" y="5"/>
                      <a:pt x="223" y="8"/>
                    </a:cubicBezTo>
                    <a:cubicBezTo>
                      <a:pt x="219" y="11"/>
                      <a:pt x="216" y="14"/>
                      <a:pt x="213" y="17"/>
                    </a:cubicBezTo>
                    <a:cubicBezTo>
                      <a:pt x="197" y="30"/>
                      <a:pt x="184" y="45"/>
                      <a:pt x="172" y="59"/>
                    </a:cubicBezTo>
                    <a:cubicBezTo>
                      <a:pt x="161" y="74"/>
                      <a:pt x="148" y="88"/>
                      <a:pt x="137" y="103"/>
                    </a:cubicBezTo>
                    <a:cubicBezTo>
                      <a:pt x="126" y="119"/>
                      <a:pt x="114" y="135"/>
                      <a:pt x="104" y="151"/>
                    </a:cubicBezTo>
                    <a:cubicBezTo>
                      <a:pt x="92" y="167"/>
                      <a:pt x="82" y="185"/>
                      <a:pt x="72" y="202"/>
                    </a:cubicBezTo>
                    <a:cubicBezTo>
                      <a:pt x="63" y="220"/>
                      <a:pt x="54" y="236"/>
                      <a:pt x="47" y="253"/>
                    </a:cubicBezTo>
                    <a:cubicBezTo>
                      <a:pt x="38" y="271"/>
                      <a:pt x="31" y="290"/>
                      <a:pt x="24" y="308"/>
                    </a:cubicBezTo>
                    <a:cubicBezTo>
                      <a:pt x="16" y="326"/>
                      <a:pt x="9" y="345"/>
                      <a:pt x="6" y="364"/>
                    </a:cubicBezTo>
                    <a:cubicBezTo>
                      <a:pt x="5" y="375"/>
                      <a:pt x="2" y="387"/>
                      <a:pt x="0" y="399"/>
                    </a:cubicBezTo>
                    <a:cubicBezTo>
                      <a:pt x="-1" y="409"/>
                      <a:pt x="5" y="418"/>
                      <a:pt x="15" y="419"/>
                    </a:cubicBezTo>
                    <a:cubicBezTo>
                      <a:pt x="25" y="421"/>
                      <a:pt x="34" y="413"/>
                      <a:pt x="35" y="405"/>
                    </a:cubicBezTo>
                    <a:cubicBezTo>
                      <a:pt x="38" y="387"/>
                      <a:pt x="40" y="371"/>
                      <a:pt x="44" y="354"/>
                    </a:cubicBezTo>
                    <a:cubicBezTo>
                      <a:pt x="50" y="336"/>
                      <a:pt x="57" y="319"/>
                      <a:pt x="65" y="301"/>
                    </a:cubicBezTo>
                    <a:cubicBezTo>
                      <a:pt x="70" y="288"/>
                      <a:pt x="76" y="273"/>
                      <a:pt x="84" y="260"/>
                    </a:cubicBezTo>
                    <a:cubicBezTo>
                      <a:pt x="89" y="249"/>
                      <a:pt x="95" y="236"/>
                      <a:pt x="101" y="224"/>
                    </a:cubicBezTo>
                    <a:cubicBezTo>
                      <a:pt x="107" y="212"/>
                      <a:pt x="114" y="201"/>
                      <a:pt x="120" y="190"/>
                    </a:cubicBezTo>
                    <a:cubicBezTo>
                      <a:pt x="136" y="166"/>
                      <a:pt x="152" y="142"/>
                      <a:pt x="171" y="119"/>
                    </a:cubicBezTo>
                    <a:cubicBezTo>
                      <a:pt x="180" y="107"/>
                      <a:pt x="190" y="96"/>
                      <a:pt x="200" y="84"/>
                    </a:cubicBezTo>
                    <a:cubicBezTo>
                      <a:pt x="209" y="74"/>
                      <a:pt x="218" y="64"/>
                      <a:pt x="226" y="55"/>
                    </a:cubicBezTo>
                    <a:cubicBezTo>
                      <a:pt x="232" y="49"/>
                      <a:pt x="238" y="45"/>
                      <a:pt x="244" y="40"/>
                    </a:cubicBezTo>
                    <a:cubicBezTo>
                      <a:pt x="244" y="42"/>
                      <a:pt x="245" y="42"/>
                      <a:pt x="245" y="43"/>
                    </a:cubicBezTo>
                    <a:cubicBezTo>
                      <a:pt x="250" y="54"/>
                      <a:pt x="254" y="65"/>
                      <a:pt x="257" y="77"/>
                    </a:cubicBezTo>
                    <a:cubicBezTo>
                      <a:pt x="258" y="84"/>
                      <a:pt x="260" y="90"/>
                      <a:pt x="261" y="97"/>
                    </a:cubicBezTo>
                    <a:cubicBezTo>
                      <a:pt x="263" y="104"/>
                      <a:pt x="263" y="112"/>
                      <a:pt x="263" y="119"/>
                    </a:cubicBezTo>
                    <a:cubicBezTo>
                      <a:pt x="264" y="134"/>
                      <a:pt x="264" y="148"/>
                      <a:pt x="263" y="163"/>
                    </a:cubicBezTo>
                    <a:cubicBezTo>
                      <a:pt x="263" y="179"/>
                      <a:pt x="261" y="195"/>
                      <a:pt x="260" y="211"/>
                    </a:cubicBezTo>
                    <a:cubicBezTo>
                      <a:pt x="258" y="227"/>
                      <a:pt x="256" y="244"/>
                      <a:pt x="253" y="260"/>
                    </a:cubicBezTo>
                    <a:cubicBezTo>
                      <a:pt x="251" y="276"/>
                      <a:pt x="247" y="291"/>
                      <a:pt x="244" y="307"/>
                    </a:cubicBezTo>
                    <a:cubicBezTo>
                      <a:pt x="241" y="320"/>
                      <a:pt x="238" y="335"/>
                      <a:pt x="234" y="348"/>
                    </a:cubicBezTo>
                    <a:cubicBezTo>
                      <a:pt x="232" y="351"/>
                      <a:pt x="232" y="354"/>
                      <a:pt x="231" y="355"/>
                    </a:cubicBezTo>
                    <a:cubicBezTo>
                      <a:pt x="229" y="359"/>
                      <a:pt x="228" y="364"/>
                      <a:pt x="231" y="370"/>
                    </a:cubicBezTo>
                    <a:cubicBezTo>
                      <a:pt x="232" y="374"/>
                      <a:pt x="236" y="377"/>
                      <a:pt x="239" y="380"/>
                    </a:cubicBezTo>
                    <a:cubicBezTo>
                      <a:pt x="244" y="381"/>
                      <a:pt x="250" y="382"/>
                      <a:pt x="254" y="380"/>
                    </a:cubicBezTo>
                    <a:cubicBezTo>
                      <a:pt x="258" y="379"/>
                      <a:pt x="263" y="374"/>
                      <a:pt x="264" y="371"/>
                    </a:cubicBezTo>
                    <a:cubicBezTo>
                      <a:pt x="270" y="355"/>
                      <a:pt x="274" y="338"/>
                      <a:pt x="277" y="320"/>
                    </a:cubicBezTo>
                    <a:cubicBezTo>
                      <a:pt x="279" y="313"/>
                      <a:pt x="281" y="306"/>
                      <a:pt x="282" y="297"/>
                    </a:cubicBezTo>
                    <a:cubicBezTo>
                      <a:pt x="284" y="288"/>
                      <a:pt x="285" y="279"/>
                      <a:pt x="286" y="271"/>
                    </a:cubicBezTo>
                    <a:cubicBezTo>
                      <a:pt x="293" y="234"/>
                      <a:pt x="296" y="196"/>
                      <a:pt x="296" y="160"/>
                    </a:cubicBezTo>
                    <a:cubicBezTo>
                      <a:pt x="296" y="151"/>
                      <a:pt x="296" y="141"/>
                      <a:pt x="296" y="132"/>
                    </a:cubicBezTo>
                    <a:cubicBezTo>
                      <a:pt x="296" y="123"/>
                      <a:pt x="296" y="113"/>
                      <a:pt x="295" y="104"/>
                    </a:cubicBezTo>
                    <a:cubicBezTo>
                      <a:pt x="293" y="88"/>
                      <a:pt x="290" y="72"/>
                      <a:pt x="286" y="56"/>
                    </a:cubicBezTo>
                    <a:cubicBezTo>
                      <a:pt x="287" y="48"/>
                      <a:pt x="286" y="45"/>
                      <a:pt x="285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6" name="Google Shape;8446;p28"/>
              <p:cNvSpPr/>
              <p:nvPr/>
            </p:nvSpPr>
            <p:spPr>
              <a:xfrm>
                <a:off x="5790600" y="3998160"/>
                <a:ext cx="1112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6" extrusionOk="0">
                    <a:moveTo>
                      <a:pt x="293" y="376"/>
                    </a:moveTo>
                    <a:cubicBezTo>
                      <a:pt x="287" y="359"/>
                      <a:pt x="282" y="342"/>
                      <a:pt x="274" y="326"/>
                    </a:cubicBezTo>
                    <a:cubicBezTo>
                      <a:pt x="270" y="317"/>
                      <a:pt x="266" y="308"/>
                      <a:pt x="263" y="301"/>
                    </a:cubicBezTo>
                    <a:cubicBezTo>
                      <a:pt x="258" y="292"/>
                      <a:pt x="255" y="285"/>
                      <a:pt x="251" y="276"/>
                    </a:cubicBezTo>
                    <a:cubicBezTo>
                      <a:pt x="247" y="268"/>
                      <a:pt x="242" y="260"/>
                      <a:pt x="238" y="252"/>
                    </a:cubicBezTo>
                    <a:cubicBezTo>
                      <a:pt x="234" y="243"/>
                      <a:pt x="228" y="233"/>
                      <a:pt x="223" y="224"/>
                    </a:cubicBezTo>
                    <a:cubicBezTo>
                      <a:pt x="213" y="208"/>
                      <a:pt x="204" y="193"/>
                      <a:pt x="194" y="177"/>
                    </a:cubicBezTo>
                    <a:cubicBezTo>
                      <a:pt x="184" y="161"/>
                      <a:pt x="174" y="145"/>
                      <a:pt x="164" y="129"/>
                    </a:cubicBezTo>
                    <a:cubicBezTo>
                      <a:pt x="159" y="122"/>
                      <a:pt x="153" y="113"/>
                      <a:pt x="149" y="106"/>
                    </a:cubicBezTo>
                    <a:cubicBezTo>
                      <a:pt x="143" y="99"/>
                      <a:pt x="137" y="91"/>
                      <a:pt x="132" y="84"/>
                    </a:cubicBezTo>
                    <a:cubicBezTo>
                      <a:pt x="124" y="75"/>
                      <a:pt x="117" y="67"/>
                      <a:pt x="108" y="58"/>
                    </a:cubicBezTo>
                    <a:cubicBezTo>
                      <a:pt x="104" y="52"/>
                      <a:pt x="100" y="46"/>
                      <a:pt x="94" y="42"/>
                    </a:cubicBezTo>
                    <a:cubicBezTo>
                      <a:pt x="88" y="35"/>
                      <a:pt x="81" y="29"/>
                      <a:pt x="75" y="21"/>
                    </a:cubicBezTo>
                    <a:cubicBezTo>
                      <a:pt x="72" y="19"/>
                      <a:pt x="69" y="16"/>
                      <a:pt x="66" y="13"/>
                    </a:cubicBezTo>
                    <a:cubicBezTo>
                      <a:pt x="62" y="8"/>
                      <a:pt x="57" y="6"/>
                      <a:pt x="51" y="3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31" y="0"/>
                      <a:pt x="27" y="3"/>
                      <a:pt x="24" y="4"/>
                    </a:cubicBezTo>
                    <a:cubicBezTo>
                      <a:pt x="21" y="5"/>
                      <a:pt x="19" y="8"/>
                      <a:pt x="18" y="10"/>
                    </a:cubicBezTo>
                    <a:cubicBezTo>
                      <a:pt x="15" y="13"/>
                      <a:pt x="14" y="16"/>
                      <a:pt x="12" y="20"/>
                    </a:cubicBezTo>
                    <a:cubicBezTo>
                      <a:pt x="11" y="21"/>
                      <a:pt x="11" y="24"/>
                      <a:pt x="9" y="26"/>
                    </a:cubicBezTo>
                    <a:cubicBezTo>
                      <a:pt x="3" y="42"/>
                      <a:pt x="3" y="59"/>
                      <a:pt x="2" y="77"/>
                    </a:cubicBezTo>
                    <a:cubicBezTo>
                      <a:pt x="2" y="84"/>
                      <a:pt x="0" y="93"/>
                      <a:pt x="0" y="100"/>
                    </a:cubicBezTo>
                    <a:cubicBezTo>
                      <a:pt x="0" y="109"/>
                      <a:pt x="0" y="119"/>
                      <a:pt x="0" y="128"/>
                    </a:cubicBezTo>
                    <a:cubicBezTo>
                      <a:pt x="-1" y="156"/>
                      <a:pt x="-1" y="182"/>
                      <a:pt x="2" y="209"/>
                    </a:cubicBezTo>
                    <a:cubicBezTo>
                      <a:pt x="3" y="224"/>
                      <a:pt x="5" y="237"/>
                      <a:pt x="8" y="250"/>
                    </a:cubicBezTo>
                    <a:cubicBezTo>
                      <a:pt x="11" y="265"/>
                      <a:pt x="14" y="281"/>
                      <a:pt x="18" y="295"/>
                    </a:cubicBezTo>
                    <a:cubicBezTo>
                      <a:pt x="19" y="300"/>
                      <a:pt x="24" y="304"/>
                      <a:pt x="27" y="306"/>
                    </a:cubicBezTo>
                    <a:cubicBezTo>
                      <a:pt x="31" y="307"/>
                      <a:pt x="37" y="308"/>
                      <a:pt x="41" y="306"/>
                    </a:cubicBezTo>
                    <a:cubicBezTo>
                      <a:pt x="46" y="305"/>
                      <a:pt x="49" y="300"/>
                      <a:pt x="51" y="297"/>
                    </a:cubicBezTo>
                    <a:cubicBezTo>
                      <a:pt x="53" y="292"/>
                      <a:pt x="53" y="288"/>
                      <a:pt x="51" y="282"/>
                    </a:cubicBezTo>
                    <a:cubicBezTo>
                      <a:pt x="51" y="281"/>
                      <a:pt x="50" y="278"/>
                      <a:pt x="50" y="276"/>
                    </a:cubicBezTo>
                    <a:cubicBezTo>
                      <a:pt x="46" y="255"/>
                      <a:pt x="43" y="231"/>
                      <a:pt x="40" y="209"/>
                    </a:cubicBezTo>
                    <a:cubicBezTo>
                      <a:pt x="37" y="186"/>
                      <a:pt x="37" y="164"/>
                      <a:pt x="38" y="141"/>
                    </a:cubicBezTo>
                    <a:lnTo>
                      <a:pt x="38" y="141"/>
                    </a:lnTo>
                    <a:cubicBezTo>
                      <a:pt x="38" y="131"/>
                      <a:pt x="38" y="121"/>
                      <a:pt x="38" y="110"/>
                    </a:cubicBezTo>
                    <a:cubicBezTo>
                      <a:pt x="38" y="99"/>
                      <a:pt x="40" y="87"/>
                      <a:pt x="40" y="75"/>
                    </a:cubicBezTo>
                    <a:cubicBezTo>
                      <a:pt x="40" y="64"/>
                      <a:pt x="41" y="52"/>
                      <a:pt x="43" y="42"/>
                    </a:cubicBezTo>
                    <a:lnTo>
                      <a:pt x="43" y="42"/>
                    </a:lnTo>
                    <a:cubicBezTo>
                      <a:pt x="46" y="45"/>
                      <a:pt x="48" y="46"/>
                      <a:pt x="50" y="49"/>
                    </a:cubicBezTo>
                    <a:cubicBezTo>
                      <a:pt x="55" y="54"/>
                      <a:pt x="59" y="58"/>
                      <a:pt x="63" y="62"/>
                    </a:cubicBezTo>
                    <a:cubicBezTo>
                      <a:pt x="67" y="67"/>
                      <a:pt x="72" y="72"/>
                      <a:pt x="75" y="77"/>
                    </a:cubicBezTo>
                    <a:cubicBezTo>
                      <a:pt x="79" y="83"/>
                      <a:pt x="84" y="87"/>
                      <a:pt x="89" y="91"/>
                    </a:cubicBezTo>
                    <a:cubicBezTo>
                      <a:pt x="100" y="103"/>
                      <a:pt x="110" y="116"/>
                      <a:pt x="120" y="129"/>
                    </a:cubicBezTo>
                    <a:cubicBezTo>
                      <a:pt x="130" y="142"/>
                      <a:pt x="137" y="157"/>
                      <a:pt x="146" y="170"/>
                    </a:cubicBezTo>
                    <a:cubicBezTo>
                      <a:pt x="155" y="185"/>
                      <a:pt x="165" y="199"/>
                      <a:pt x="174" y="212"/>
                    </a:cubicBezTo>
                    <a:cubicBezTo>
                      <a:pt x="183" y="225"/>
                      <a:pt x="191" y="239"/>
                      <a:pt x="199" y="252"/>
                    </a:cubicBezTo>
                    <a:cubicBezTo>
                      <a:pt x="202" y="258"/>
                      <a:pt x="206" y="263"/>
                      <a:pt x="209" y="271"/>
                    </a:cubicBezTo>
                    <a:cubicBezTo>
                      <a:pt x="213" y="278"/>
                      <a:pt x="216" y="284"/>
                      <a:pt x="219" y="291"/>
                    </a:cubicBezTo>
                    <a:cubicBezTo>
                      <a:pt x="222" y="298"/>
                      <a:pt x="226" y="306"/>
                      <a:pt x="229" y="313"/>
                    </a:cubicBezTo>
                    <a:cubicBezTo>
                      <a:pt x="232" y="320"/>
                      <a:pt x="236" y="327"/>
                      <a:pt x="241" y="336"/>
                    </a:cubicBezTo>
                    <a:cubicBezTo>
                      <a:pt x="247" y="351"/>
                      <a:pt x="253" y="364"/>
                      <a:pt x="257" y="378"/>
                    </a:cubicBezTo>
                    <a:cubicBezTo>
                      <a:pt x="261" y="390"/>
                      <a:pt x="266" y="403"/>
                      <a:pt x="269" y="416"/>
                    </a:cubicBezTo>
                    <a:cubicBezTo>
                      <a:pt x="270" y="422"/>
                      <a:pt x="270" y="428"/>
                      <a:pt x="271" y="434"/>
                    </a:cubicBezTo>
                    <a:cubicBezTo>
                      <a:pt x="271" y="440"/>
                      <a:pt x="273" y="444"/>
                      <a:pt x="273" y="450"/>
                    </a:cubicBezTo>
                    <a:cubicBezTo>
                      <a:pt x="273" y="460"/>
                      <a:pt x="283" y="467"/>
                      <a:pt x="293" y="466"/>
                    </a:cubicBezTo>
                    <a:cubicBezTo>
                      <a:pt x="298" y="466"/>
                      <a:pt x="302" y="464"/>
                      <a:pt x="305" y="459"/>
                    </a:cubicBezTo>
                    <a:cubicBezTo>
                      <a:pt x="308" y="455"/>
                      <a:pt x="309" y="450"/>
                      <a:pt x="309" y="445"/>
                    </a:cubicBezTo>
                    <a:cubicBezTo>
                      <a:pt x="309" y="441"/>
                      <a:pt x="309" y="437"/>
                      <a:pt x="308" y="432"/>
                    </a:cubicBezTo>
                    <a:cubicBezTo>
                      <a:pt x="308" y="428"/>
                      <a:pt x="308" y="424"/>
                      <a:pt x="306" y="418"/>
                    </a:cubicBezTo>
                    <a:cubicBezTo>
                      <a:pt x="305" y="409"/>
                      <a:pt x="304" y="402"/>
                      <a:pt x="301" y="394"/>
                    </a:cubicBezTo>
                    <a:cubicBezTo>
                      <a:pt x="298" y="389"/>
                      <a:pt x="296" y="381"/>
                      <a:pt x="293" y="376"/>
                    </a:cubicBezTo>
                    <a:moveTo>
                      <a:pt x="49" y="30"/>
                    </a:moveTo>
                    <a:lnTo>
                      <a:pt x="49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7" name="Google Shape;8447;p28"/>
              <p:cNvSpPr/>
              <p:nvPr/>
            </p:nvSpPr>
            <p:spPr>
              <a:xfrm>
                <a:off x="5865840" y="3956760"/>
                <a:ext cx="90000" cy="1382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84" extrusionOk="0">
                    <a:moveTo>
                      <a:pt x="230" y="42"/>
                    </a:moveTo>
                    <a:cubicBezTo>
                      <a:pt x="226" y="29"/>
                      <a:pt x="218" y="17"/>
                      <a:pt x="208" y="8"/>
                    </a:cubicBezTo>
                    <a:cubicBezTo>
                      <a:pt x="199" y="2"/>
                      <a:pt x="189" y="-2"/>
                      <a:pt x="179" y="0"/>
                    </a:cubicBezTo>
                    <a:cubicBezTo>
                      <a:pt x="172" y="1"/>
                      <a:pt x="164" y="5"/>
                      <a:pt x="159" y="10"/>
                    </a:cubicBezTo>
                    <a:cubicBezTo>
                      <a:pt x="151" y="16"/>
                      <a:pt x="144" y="23"/>
                      <a:pt x="138" y="30"/>
                    </a:cubicBezTo>
                    <a:cubicBezTo>
                      <a:pt x="132" y="39"/>
                      <a:pt x="127" y="46"/>
                      <a:pt x="122" y="55"/>
                    </a:cubicBezTo>
                    <a:cubicBezTo>
                      <a:pt x="113" y="71"/>
                      <a:pt x="105" y="87"/>
                      <a:pt x="96" y="102"/>
                    </a:cubicBezTo>
                    <a:cubicBezTo>
                      <a:pt x="92" y="109"/>
                      <a:pt x="87" y="116"/>
                      <a:pt x="83" y="123"/>
                    </a:cubicBezTo>
                    <a:cubicBezTo>
                      <a:pt x="78" y="132"/>
                      <a:pt x="74" y="139"/>
                      <a:pt x="70" y="148"/>
                    </a:cubicBezTo>
                    <a:cubicBezTo>
                      <a:pt x="61" y="164"/>
                      <a:pt x="54" y="182"/>
                      <a:pt x="46" y="198"/>
                    </a:cubicBezTo>
                    <a:cubicBezTo>
                      <a:pt x="39" y="214"/>
                      <a:pt x="33" y="230"/>
                      <a:pt x="27" y="246"/>
                    </a:cubicBezTo>
                    <a:cubicBezTo>
                      <a:pt x="20" y="265"/>
                      <a:pt x="14" y="284"/>
                      <a:pt x="10" y="304"/>
                    </a:cubicBezTo>
                    <a:cubicBezTo>
                      <a:pt x="7" y="314"/>
                      <a:pt x="6" y="324"/>
                      <a:pt x="3" y="335"/>
                    </a:cubicBezTo>
                    <a:cubicBezTo>
                      <a:pt x="1" y="343"/>
                      <a:pt x="0" y="352"/>
                      <a:pt x="0" y="362"/>
                    </a:cubicBezTo>
                    <a:cubicBezTo>
                      <a:pt x="0" y="367"/>
                      <a:pt x="0" y="373"/>
                      <a:pt x="3" y="375"/>
                    </a:cubicBezTo>
                    <a:cubicBezTo>
                      <a:pt x="6" y="380"/>
                      <a:pt x="10" y="382"/>
                      <a:pt x="14" y="383"/>
                    </a:cubicBezTo>
                    <a:cubicBezTo>
                      <a:pt x="19" y="385"/>
                      <a:pt x="25" y="383"/>
                      <a:pt x="27" y="380"/>
                    </a:cubicBezTo>
                    <a:cubicBezTo>
                      <a:pt x="30" y="377"/>
                      <a:pt x="35" y="373"/>
                      <a:pt x="35" y="368"/>
                    </a:cubicBezTo>
                    <a:cubicBezTo>
                      <a:pt x="35" y="362"/>
                      <a:pt x="36" y="356"/>
                      <a:pt x="36" y="351"/>
                    </a:cubicBezTo>
                    <a:cubicBezTo>
                      <a:pt x="38" y="343"/>
                      <a:pt x="39" y="336"/>
                      <a:pt x="41" y="329"/>
                    </a:cubicBezTo>
                    <a:cubicBezTo>
                      <a:pt x="44" y="316"/>
                      <a:pt x="46" y="303"/>
                      <a:pt x="51" y="289"/>
                    </a:cubicBezTo>
                    <a:cubicBezTo>
                      <a:pt x="55" y="273"/>
                      <a:pt x="61" y="257"/>
                      <a:pt x="67" y="241"/>
                    </a:cubicBezTo>
                    <a:cubicBezTo>
                      <a:pt x="73" y="224"/>
                      <a:pt x="80" y="208"/>
                      <a:pt x="87" y="192"/>
                    </a:cubicBezTo>
                    <a:cubicBezTo>
                      <a:pt x="95" y="176"/>
                      <a:pt x="103" y="158"/>
                      <a:pt x="112" y="142"/>
                    </a:cubicBezTo>
                    <a:cubicBezTo>
                      <a:pt x="116" y="135"/>
                      <a:pt x="121" y="128"/>
                      <a:pt x="125" y="119"/>
                    </a:cubicBezTo>
                    <a:cubicBezTo>
                      <a:pt x="129" y="112"/>
                      <a:pt x="134" y="103"/>
                      <a:pt x="138" y="94"/>
                    </a:cubicBezTo>
                    <a:cubicBezTo>
                      <a:pt x="146" y="83"/>
                      <a:pt x="151" y="69"/>
                      <a:pt x="159" y="58"/>
                    </a:cubicBezTo>
                    <a:cubicBezTo>
                      <a:pt x="163" y="51"/>
                      <a:pt x="167" y="45"/>
                      <a:pt x="173" y="39"/>
                    </a:cubicBezTo>
                    <a:cubicBezTo>
                      <a:pt x="176" y="36"/>
                      <a:pt x="179" y="35"/>
                      <a:pt x="182" y="33"/>
                    </a:cubicBezTo>
                    <a:lnTo>
                      <a:pt x="182" y="33"/>
                    </a:lnTo>
                    <a:cubicBezTo>
                      <a:pt x="183" y="33"/>
                      <a:pt x="183" y="35"/>
                      <a:pt x="185" y="35"/>
                    </a:cubicBezTo>
                    <a:cubicBezTo>
                      <a:pt x="186" y="36"/>
                      <a:pt x="188" y="37"/>
                      <a:pt x="189" y="40"/>
                    </a:cubicBezTo>
                    <a:cubicBezTo>
                      <a:pt x="194" y="48"/>
                      <a:pt x="196" y="56"/>
                      <a:pt x="198" y="64"/>
                    </a:cubicBezTo>
                    <a:cubicBezTo>
                      <a:pt x="205" y="97"/>
                      <a:pt x="210" y="131"/>
                      <a:pt x="211" y="164"/>
                    </a:cubicBezTo>
                    <a:cubicBezTo>
                      <a:pt x="213" y="182"/>
                      <a:pt x="213" y="199"/>
                      <a:pt x="214" y="215"/>
                    </a:cubicBezTo>
                    <a:cubicBezTo>
                      <a:pt x="215" y="224"/>
                      <a:pt x="215" y="233"/>
                      <a:pt x="215" y="241"/>
                    </a:cubicBezTo>
                    <a:cubicBezTo>
                      <a:pt x="215" y="250"/>
                      <a:pt x="215" y="260"/>
                      <a:pt x="215" y="269"/>
                    </a:cubicBezTo>
                    <a:cubicBezTo>
                      <a:pt x="215" y="282"/>
                      <a:pt x="214" y="295"/>
                      <a:pt x="213" y="308"/>
                    </a:cubicBezTo>
                    <a:cubicBezTo>
                      <a:pt x="211" y="317"/>
                      <a:pt x="211" y="327"/>
                      <a:pt x="208" y="336"/>
                    </a:cubicBezTo>
                    <a:cubicBezTo>
                      <a:pt x="204" y="343"/>
                      <a:pt x="204" y="355"/>
                      <a:pt x="213" y="361"/>
                    </a:cubicBezTo>
                    <a:lnTo>
                      <a:pt x="213" y="361"/>
                    </a:lnTo>
                    <a:cubicBezTo>
                      <a:pt x="217" y="364"/>
                      <a:pt x="224" y="367"/>
                      <a:pt x="230" y="364"/>
                    </a:cubicBezTo>
                    <a:cubicBezTo>
                      <a:pt x="233" y="362"/>
                      <a:pt x="236" y="361"/>
                      <a:pt x="237" y="358"/>
                    </a:cubicBezTo>
                    <a:cubicBezTo>
                      <a:pt x="240" y="355"/>
                      <a:pt x="240" y="352"/>
                      <a:pt x="242" y="349"/>
                    </a:cubicBezTo>
                    <a:cubicBezTo>
                      <a:pt x="242" y="348"/>
                      <a:pt x="242" y="348"/>
                      <a:pt x="243" y="346"/>
                    </a:cubicBezTo>
                    <a:cubicBezTo>
                      <a:pt x="245" y="342"/>
                      <a:pt x="245" y="339"/>
                      <a:pt x="245" y="335"/>
                    </a:cubicBezTo>
                    <a:cubicBezTo>
                      <a:pt x="246" y="326"/>
                      <a:pt x="247" y="317"/>
                      <a:pt x="247" y="310"/>
                    </a:cubicBezTo>
                    <a:cubicBezTo>
                      <a:pt x="249" y="291"/>
                      <a:pt x="250" y="272"/>
                      <a:pt x="250" y="252"/>
                    </a:cubicBezTo>
                    <a:cubicBezTo>
                      <a:pt x="250" y="243"/>
                      <a:pt x="250" y="234"/>
                      <a:pt x="250" y="225"/>
                    </a:cubicBezTo>
                    <a:cubicBezTo>
                      <a:pt x="249" y="217"/>
                      <a:pt x="249" y="208"/>
                      <a:pt x="247" y="198"/>
                    </a:cubicBezTo>
                    <a:cubicBezTo>
                      <a:pt x="246" y="180"/>
                      <a:pt x="246" y="163"/>
                      <a:pt x="245" y="145"/>
                    </a:cubicBezTo>
                    <a:cubicBezTo>
                      <a:pt x="243" y="128"/>
                      <a:pt x="242" y="110"/>
                      <a:pt x="239" y="94"/>
                    </a:cubicBezTo>
                    <a:cubicBezTo>
                      <a:pt x="236" y="80"/>
                      <a:pt x="234" y="64"/>
                      <a:pt x="230" y="49"/>
                    </a:cubicBezTo>
                    <a:cubicBezTo>
                      <a:pt x="233" y="49"/>
                      <a:pt x="231" y="45"/>
                      <a:pt x="230" y="42"/>
                    </a:cubicBezTo>
                    <a:moveTo>
                      <a:pt x="188" y="36"/>
                    </a:moveTo>
                    <a:lnTo>
                      <a:pt x="186" y="36"/>
                    </a:lnTo>
                    <a:lnTo>
                      <a:pt x="186" y="36"/>
                    </a:lnTo>
                    <a:lnTo>
                      <a:pt x="188" y="36"/>
                    </a:lnTo>
                    <a:moveTo>
                      <a:pt x="188" y="37"/>
                    </a:moveTo>
                    <a:cubicBezTo>
                      <a:pt x="188" y="37"/>
                      <a:pt x="186" y="37"/>
                      <a:pt x="188" y="37"/>
                    </a:cubicBezTo>
                    <a:moveTo>
                      <a:pt x="186" y="37"/>
                    </a:moveTo>
                    <a:cubicBezTo>
                      <a:pt x="186" y="36"/>
                      <a:pt x="186" y="36"/>
                      <a:pt x="186" y="37"/>
                    </a:cubicBezTo>
                    <a:moveTo>
                      <a:pt x="52" y="292"/>
                    </a:moveTo>
                    <a:cubicBezTo>
                      <a:pt x="52" y="294"/>
                      <a:pt x="52" y="294"/>
                      <a:pt x="51" y="295"/>
                    </a:cubicBezTo>
                    <a:cubicBezTo>
                      <a:pt x="52" y="294"/>
                      <a:pt x="52" y="294"/>
                      <a:pt x="52" y="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8" name="Google Shape;8448;p28"/>
              <p:cNvSpPr/>
              <p:nvPr/>
            </p:nvSpPr>
            <p:spPr>
              <a:xfrm>
                <a:off x="5811120" y="3872520"/>
                <a:ext cx="9396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29" extrusionOk="0">
                    <a:moveTo>
                      <a:pt x="239" y="279"/>
                    </a:moveTo>
                    <a:cubicBezTo>
                      <a:pt x="233" y="261"/>
                      <a:pt x="228" y="246"/>
                      <a:pt x="222" y="228"/>
                    </a:cubicBezTo>
                    <a:cubicBezTo>
                      <a:pt x="216" y="211"/>
                      <a:pt x="209" y="191"/>
                      <a:pt x="200" y="174"/>
                    </a:cubicBezTo>
                    <a:cubicBezTo>
                      <a:pt x="193" y="156"/>
                      <a:pt x="184" y="140"/>
                      <a:pt x="175" y="123"/>
                    </a:cubicBezTo>
                    <a:cubicBezTo>
                      <a:pt x="166" y="105"/>
                      <a:pt x="156" y="88"/>
                      <a:pt x="146" y="70"/>
                    </a:cubicBezTo>
                    <a:cubicBezTo>
                      <a:pt x="142" y="62"/>
                      <a:pt x="136" y="54"/>
                      <a:pt x="130" y="47"/>
                    </a:cubicBezTo>
                    <a:cubicBezTo>
                      <a:pt x="124" y="37"/>
                      <a:pt x="117" y="28"/>
                      <a:pt x="108" y="19"/>
                    </a:cubicBezTo>
                    <a:cubicBezTo>
                      <a:pt x="104" y="15"/>
                      <a:pt x="98" y="11"/>
                      <a:pt x="92" y="6"/>
                    </a:cubicBezTo>
                    <a:cubicBezTo>
                      <a:pt x="86" y="3"/>
                      <a:pt x="82" y="2"/>
                      <a:pt x="76" y="0"/>
                    </a:cubicBezTo>
                    <a:cubicBezTo>
                      <a:pt x="69" y="-1"/>
                      <a:pt x="63" y="0"/>
                      <a:pt x="56" y="2"/>
                    </a:cubicBezTo>
                    <a:cubicBezTo>
                      <a:pt x="54" y="2"/>
                      <a:pt x="54" y="3"/>
                      <a:pt x="53" y="3"/>
                    </a:cubicBezTo>
                    <a:cubicBezTo>
                      <a:pt x="50" y="5"/>
                      <a:pt x="48" y="6"/>
                      <a:pt x="47" y="8"/>
                    </a:cubicBezTo>
                    <a:cubicBezTo>
                      <a:pt x="44" y="11"/>
                      <a:pt x="41" y="14"/>
                      <a:pt x="38" y="18"/>
                    </a:cubicBezTo>
                    <a:cubicBezTo>
                      <a:pt x="32" y="27"/>
                      <a:pt x="29" y="38"/>
                      <a:pt x="27" y="49"/>
                    </a:cubicBezTo>
                    <a:cubicBezTo>
                      <a:pt x="24" y="57"/>
                      <a:pt x="24" y="66"/>
                      <a:pt x="22" y="75"/>
                    </a:cubicBezTo>
                    <a:cubicBezTo>
                      <a:pt x="21" y="83"/>
                      <a:pt x="19" y="92"/>
                      <a:pt x="19" y="101"/>
                    </a:cubicBezTo>
                    <a:cubicBezTo>
                      <a:pt x="16" y="120"/>
                      <a:pt x="15" y="139"/>
                      <a:pt x="12" y="156"/>
                    </a:cubicBezTo>
                    <a:cubicBezTo>
                      <a:pt x="6" y="194"/>
                      <a:pt x="0" y="234"/>
                      <a:pt x="0" y="271"/>
                    </a:cubicBezTo>
                    <a:cubicBezTo>
                      <a:pt x="0" y="290"/>
                      <a:pt x="0" y="309"/>
                      <a:pt x="2" y="328"/>
                    </a:cubicBezTo>
                    <a:cubicBezTo>
                      <a:pt x="3" y="338"/>
                      <a:pt x="5" y="350"/>
                      <a:pt x="6" y="360"/>
                    </a:cubicBezTo>
                    <a:cubicBezTo>
                      <a:pt x="6" y="365"/>
                      <a:pt x="8" y="369"/>
                      <a:pt x="8" y="373"/>
                    </a:cubicBezTo>
                    <a:cubicBezTo>
                      <a:pt x="9" y="379"/>
                      <a:pt x="9" y="385"/>
                      <a:pt x="10" y="392"/>
                    </a:cubicBezTo>
                    <a:cubicBezTo>
                      <a:pt x="10" y="391"/>
                      <a:pt x="9" y="389"/>
                      <a:pt x="9" y="388"/>
                    </a:cubicBezTo>
                    <a:cubicBezTo>
                      <a:pt x="10" y="394"/>
                      <a:pt x="12" y="401"/>
                      <a:pt x="13" y="407"/>
                    </a:cubicBezTo>
                    <a:cubicBezTo>
                      <a:pt x="15" y="410"/>
                      <a:pt x="15" y="414"/>
                      <a:pt x="16" y="417"/>
                    </a:cubicBezTo>
                    <a:cubicBezTo>
                      <a:pt x="18" y="421"/>
                      <a:pt x="22" y="426"/>
                      <a:pt x="25" y="427"/>
                    </a:cubicBezTo>
                    <a:cubicBezTo>
                      <a:pt x="29" y="429"/>
                      <a:pt x="36" y="429"/>
                      <a:pt x="40" y="427"/>
                    </a:cubicBezTo>
                    <a:cubicBezTo>
                      <a:pt x="45" y="426"/>
                      <a:pt x="47" y="421"/>
                      <a:pt x="50" y="419"/>
                    </a:cubicBezTo>
                    <a:cubicBezTo>
                      <a:pt x="53" y="414"/>
                      <a:pt x="51" y="410"/>
                      <a:pt x="50" y="404"/>
                    </a:cubicBezTo>
                    <a:cubicBezTo>
                      <a:pt x="50" y="401"/>
                      <a:pt x="48" y="400"/>
                      <a:pt x="48" y="397"/>
                    </a:cubicBezTo>
                    <a:cubicBezTo>
                      <a:pt x="48" y="398"/>
                      <a:pt x="48" y="398"/>
                      <a:pt x="50" y="400"/>
                    </a:cubicBezTo>
                    <a:cubicBezTo>
                      <a:pt x="48" y="394"/>
                      <a:pt x="47" y="388"/>
                      <a:pt x="45" y="382"/>
                    </a:cubicBezTo>
                    <a:lnTo>
                      <a:pt x="45" y="384"/>
                    </a:lnTo>
                    <a:cubicBezTo>
                      <a:pt x="44" y="375"/>
                      <a:pt x="43" y="365"/>
                      <a:pt x="41" y="356"/>
                    </a:cubicBezTo>
                    <a:cubicBezTo>
                      <a:pt x="40" y="346"/>
                      <a:pt x="38" y="336"/>
                      <a:pt x="38" y="325"/>
                    </a:cubicBezTo>
                    <a:cubicBezTo>
                      <a:pt x="37" y="308"/>
                      <a:pt x="37" y="289"/>
                      <a:pt x="37" y="271"/>
                    </a:cubicBezTo>
                    <a:cubicBezTo>
                      <a:pt x="38" y="252"/>
                      <a:pt x="38" y="235"/>
                      <a:pt x="41" y="216"/>
                    </a:cubicBezTo>
                    <a:cubicBezTo>
                      <a:pt x="43" y="197"/>
                      <a:pt x="45" y="180"/>
                      <a:pt x="48" y="161"/>
                    </a:cubicBezTo>
                    <a:cubicBezTo>
                      <a:pt x="51" y="143"/>
                      <a:pt x="54" y="124"/>
                      <a:pt x="56" y="107"/>
                    </a:cubicBezTo>
                    <a:cubicBezTo>
                      <a:pt x="57" y="98"/>
                      <a:pt x="59" y="89"/>
                      <a:pt x="60" y="81"/>
                    </a:cubicBezTo>
                    <a:cubicBezTo>
                      <a:pt x="61" y="72"/>
                      <a:pt x="63" y="63"/>
                      <a:pt x="64" y="54"/>
                    </a:cubicBezTo>
                    <a:lnTo>
                      <a:pt x="64" y="53"/>
                    </a:lnTo>
                    <a:cubicBezTo>
                      <a:pt x="66" y="49"/>
                      <a:pt x="67" y="44"/>
                      <a:pt x="69" y="40"/>
                    </a:cubicBezTo>
                    <a:lnTo>
                      <a:pt x="70" y="38"/>
                    </a:lnTo>
                    <a:lnTo>
                      <a:pt x="72" y="38"/>
                    </a:lnTo>
                    <a:cubicBezTo>
                      <a:pt x="73" y="38"/>
                      <a:pt x="76" y="40"/>
                      <a:pt x="78" y="41"/>
                    </a:cubicBezTo>
                    <a:cubicBezTo>
                      <a:pt x="80" y="43"/>
                      <a:pt x="83" y="46"/>
                      <a:pt x="86" y="49"/>
                    </a:cubicBezTo>
                    <a:cubicBezTo>
                      <a:pt x="94" y="57"/>
                      <a:pt x="102" y="68"/>
                      <a:pt x="107" y="78"/>
                    </a:cubicBezTo>
                    <a:cubicBezTo>
                      <a:pt x="113" y="89"/>
                      <a:pt x="118" y="97"/>
                      <a:pt x="124" y="107"/>
                    </a:cubicBezTo>
                    <a:cubicBezTo>
                      <a:pt x="133" y="121"/>
                      <a:pt x="142" y="137"/>
                      <a:pt x="149" y="153"/>
                    </a:cubicBezTo>
                    <a:cubicBezTo>
                      <a:pt x="153" y="161"/>
                      <a:pt x="157" y="169"/>
                      <a:pt x="161" y="178"/>
                    </a:cubicBezTo>
                    <a:cubicBezTo>
                      <a:pt x="166" y="187"/>
                      <a:pt x="168" y="194"/>
                      <a:pt x="172" y="203"/>
                    </a:cubicBezTo>
                    <a:cubicBezTo>
                      <a:pt x="179" y="220"/>
                      <a:pt x="187" y="239"/>
                      <a:pt x="193" y="258"/>
                    </a:cubicBezTo>
                    <a:cubicBezTo>
                      <a:pt x="198" y="276"/>
                      <a:pt x="204" y="292"/>
                      <a:pt x="210" y="309"/>
                    </a:cubicBezTo>
                    <a:cubicBezTo>
                      <a:pt x="214" y="324"/>
                      <a:pt x="219" y="338"/>
                      <a:pt x="222" y="352"/>
                    </a:cubicBezTo>
                    <a:cubicBezTo>
                      <a:pt x="223" y="359"/>
                      <a:pt x="225" y="366"/>
                      <a:pt x="225" y="373"/>
                    </a:cubicBezTo>
                    <a:cubicBezTo>
                      <a:pt x="225" y="378"/>
                      <a:pt x="228" y="382"/>
                      <a:pt x="232" y="385"/>
                    </a:cubicBezTo>
                    <a:cubicBezTo>
                      <a:pt x="236" y="388"/>
                      <a:pt x="241" y="389"/>
                      <a:pt x="245" y="389"/>
                    </a:cubicBezTo>
                    <a:cubicBezTo>
                      <a:pt x="249" y="389"/>
                      <a:pt x="254" y="387"/>
                      <a:pt x="257" y="382"/>
                    </a:cubicBezTo>
                    <a:cubicBezTo>
                      <a:pt x="260" y="378"/>
                      <a:pt x="261" y="373"/>
                      <a:pt x="261" y="369"/>
                    </a:cubicBezTo>
                    <a:cubicBezTo>
                      <a:pt x="261" y="356"/>
                      <a:pt x="257" y="344"/>
                      <a:pt x="254" y="331"/>
                    </a:cubicBezTo>
                    <a:cubicBezTo>
                      <a:pt x="252" y="327"/>
                      <a:pt x="251" y="322"/>
                      <a:pt x="249" y="317"/>
                    </a:cubicBezTo>
                    <a:cubicBezTo>
                      <a:pt x="247" y="303"/>
                      <a:pt x="244" y="292"/>
                      <a:pt x="239" y="279"/>
                    </a:cubicBezTo>
                    <a:moveTo>
                      <a:pt x="222" y="346"/>
                    </a:moveTo>
                    <a:lnTo>
                      <a:pt x="222" y="347"/>
                    </a:lnTo>
                    <a:lnTo>
                      <a:pt x="222" y="346"/>
                    </a:lnTo>
                    <a:moveTo>
                      <a:pt x="73" y="37"/>
                    </a:moveTo>
                    <a:cubicBezTo>
                      <a:pt x="72" y="37"/>
                      <a:pt x="72" y="37"/>
                      <a:pt x="70" y="37"/>
                    </a:cubicBezTo>
                    <a:cubicBezTo>
                      <a:pt x="72" y="37"/>
                      <a:pt x="73" y="37"/>
                      <a:pt x="73" y="37"/>
                    </a:cubicBezTo>
                    <a:moveTo>
                      <a:pt x="70" y="38"/>
                    </a:moveTo>
                    <a:lnTo>
                      <a:pt x="69" y="40"/>
                    </a:lnTo>
                    <a:cubicBezTo>
                      <a:pt x="69" y="38"/>
                      <a:pt x="69" y="38"/>
                      <a:pt x="70" y="38"/>
                    </a:cubicBezTo>
                    <a:moveTo>
                      <a:pt x="44" y="381"/>
                    </a:moveTo>
                    <a:lnTo>
                      <a:pt x="44" y="382"/>
                    </a:lnTo>
                    <a:cubicBezTo>
                      <a:pt x="45" y="382"/>
                      <a:pt x="45" y="381"/>
                      <a:pt x="44" y="381"/>
                    </a:cubicBezTo>
                    <a:moveTo>
                      <a:pt x="15" y="410"/>
                    </a:moveTo>
                    <a:lnTo>
                      <a:pt x="15" y="408"/>
                    </a:lnTo>
                    <a:cubicBezTo>
                      <a:pt x="15" y="407"/>
                      <a:pt x="15" y="407"/>
                      <a:pt x="15" y="405"/>
                    </a:cubicBezTo>
                    <a:cubicBezTo>
                      <a:pt x="15" y="407"/>
                      <a:pt x="15" y="408"/>
                      <a:pt x="15" y="4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9" name="Google Shape;8449;p28"/>
              <p:cNvSpPr/>
              <p:nvPr/>
            </p:nvSpPr>
            <p:spPr>
              <a:xfrm>
                <a:off x="5844240" y="3804840"/>
                <a:ext cx="8784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61" extrusionOk="0">
                    <a:moveTo>
                      <a:pt x="217" y="237"/>
                    </a:moveTo>
                    <a:cubicBezTo>
                      <a:pt x="213" y="222"/>
                      <a:pt x="208" y="207"/>
                      <a:pt x="203" y="194"/>
                    </a:cubicBezTo>
                    <a:cubicBezTo>
                      <a:pt x="198" y="180"/>
                      <a:pt x="192" y="167"/>
                      <a:pt x="187" y="152"/>
                    </a:cubicBezTo>
                    <a:cubicBezTo>
                      <a:pt x="181" y="137"/>
                      <a:pt x="175" y="123"/>
                      <a:pt x="169" y="110"/>
                    </a:cubicBezTo>
                    <a:cubicBezTo>
                      <a:pt x="166" y="102"/>
                      <a:pt x="163" y="95"/>
                      <a:pt x="159" y="89"/>
                    </a:cubicBezTo>
                    <a:cubicBezTo>
                      <a:pt x="156" y="82"/>
                      <a:pt x="152" y="76"/>
                      <a:pt x="147" y="69"/>
                    </a:cubicBezTo>
                    <a:cubicBezTo>
                      <a:pt x="143" y="60"/>
                      <a:pt x="138" y="53"/>
                      <a:pt x="134" y="44"/>
                    </a:cubicBezTo>
                    <a:cubicBezTo>
                      <a:pt x="131" y="40"/>
                      <a:pt x="128" y="34"/>
                      <a:pt x="125" y="30"/>
                    </a:cubicBezTo>
                    <a:cubicBezTo>
                      <a:pt x="121" y="22"/>
                      <a:pt x="115" y="17"/>
                      <a:pt x="108" y="11"/>
                    </a:cubicBezTo>
                    <a:cubicBezTo>
                      <a:pt x="104" y="8"/>
                      <a:pt x="99" y="5"/>
                      <a:pt x="93" y="2"/>
                    </a:cubicBezTo>
                    <a:cubicBezTo>
                      <a:pt x="89" y="1"/>
                      <a:pt x="86" y="-1"/>
                      <a:pt x="82" y="1"/>
                    </a:cubicBezTo>
                    <a:cubicBezTo>
                      <a:pt x="79" y="1"/>
                      <a:pt x="76" y="2"/>
                      <a:pt x="73" y="2"/>
                    </a:cubicBezTo>
                    <a:cubicBezTo>
                      <a:pt x="69" y="3"/>
                      <a:pt x="64" y="8"/>
                      <a:pt x="61" y="11"/>
                    </a:cubicBezTo>
                    <a:cubicBezTo>
                      <a:pt x="60" y="14"/>
                      <a:pt x="57" y="17"/>
                      <a:pt x="55" y="19"/>
                    </a:cubicBezTo>
                    <a:cubicBezTo>
                      <a:pt x="51" y="27"/>
                      <a:pt x="48" y="35"/>
                      <a:pt x="45" y="43"/>
                    </a:cubicBezTo>
                    <a:cubicBezTo>
                      <a:pt x="39" y="59"/>
                      <a:pt x="34" y="76"/>
                      <a:pt x="29" y="92"/>
                    </a:cubicBezTo>
                    <a:cubicBezTo>
                      <a:pt x="23" y="111"/>
                      <a:pt x="16" y="130"/>
                      <a:pt x="12" y="149"/>
                    </a:cubicBezTo>
                    <a:cubicBezTo>
                      <a:pt x="9" y="162"/>
                      <a:pt x="6" y="174"/>
                      <a:pt x="4" y="187"/>
                    </a:cubicBezTo>
                    <a:cubicBezTo>
                      <a:pt x="3" y="194"/>
                      <a:pt x="3" y="202"/>
                      <a:pt x="2" y="209"/>
                    </a:cubicBezTo>
                    <a:cubicBezTo>
                      <a:pt x="0" y="218"/>
                      <a:pt x="0" y="225"/>
                      <a:pt x="0" y="234"/>
                    </a:cubicBezTo>
                    <a:cubicBezTo>
                      <a:pt x="0" y="238"/>
                      <a:pt x="3" y="244"/>
                      <a:pt x="7" y="245"/>
                    </a:cubicBezTo>
                    <a:cubicBezTo>
                      <a:pt x="12" y="248"/>
                      <a:pt x="16" y="250"/>
                      <a:pt x="20" y="250"/>
                    </a:cubicBezTo>
                    <a:cubicBezTo>
                      <a:pt x="25" y="250"/>
                      <a:pt x="29" y="247"/>
                      <a:pt x="32" y="242"/>
                    </a:cubicBezTo>
                    <a:cubicBezTo>
                      <a:pt x="34" y="241"/>
                      <a:pt x="34" y="239"/>
                      <a:pt x="35" y="238"/>
                    </a:cubicBezTo>
                    <a:cubicBezTo>
                      <a:pt x="37" y="235"/>
                      <a:pt x="37" y="232"/>
                      <a:pt x="37" y="229"/>
                    </a:cubicBezTo>
                    <a:lnTo>
                      <a:pt x="37" y="229"/>
                    </a:lnTo>
                    <a:cubicBezTo>
                      <a:pt x="37" y="226"/>
                      <a:pt x="37" y="222"/>
                      <a:pt x="37" y="219"/>
                    </a:cubicBezTo>
                    <a:cubicBezTo>
                      <a:pt x="37" y="215"/>
                      <a:pt x="38" y="209"/>
                      <a:pt x="38" y="204"/>
                    </a:cubicBezTo>
                    <a:cubicBezTo>
                      <a:pt x="39" y="196"/>
                      <a:pt x="41" y="187"/>
                      <a:pt x="42" y="178"/>
                    </a:cubicBezTo>
                    <a:cubicBezTo>
                      <a:pt x="45" y="162"/>
                      <a:pt x="50" y="146"/>
                      <a:pt x="54" y="132"/>
                    </a:cubicBezTo>
                    <a:cubicBezTo>
                      <a:pt x="60" y="114"/>
                      <a:pt x="66" y="98"/>
                      <a:pt x="70" y="81"/>
                    </a:cubicBezTo>
                    <a:cubicBezTo>
                      <a:pt x="73" y="72"/>
                      <a:pt x="76" y="63"/>
                      <a:pt x="79" y="56"/>
                    </a:cubicBezTo>
                    <a:cubicBezTo>
                      <a:pt x="80" y="50"/>
                      <a:pt x="83" y="44"/>
                      <a:pt x="86" y="38"/>
                    </a:cubicBezTo>
                    <a:lnTo>
                      <a:pt x="87" y="40"/>
                    </a:lnTo>
                    <a:cubicBezTo>
                      <a:pt x="92" y="46"/>
                      <a:pt x="96" y="51"/>
                      <a:pt x="99" y="57"/>
                    </a:cubicBezTo>
                    <a:cubicBezTo>
                      <a:pt x="105" y="69"/>
                      <a:pt x="111" y="81"/>
                      <a:pt x="118" y="92"/>
                    </a:cubicBezTo>
                    <a:cubicBezTo>
                      <a:pt x="136" y="124"/>
                      <a:pt x="149" y="159"/>
                      <a:pt x="160" y="193"/>
                    </a:cubicBezTo>
                    <a:cubicBezTo>
                      <a:pt x="166" y="210"/>
                      <a:pt x="172" y="227"/>
                      <a:pt x="178" y="244"/>
                    </a:cubicBezTo>
                    <a:cubicBezTo>
                      <a:pt x="184" y="262"/>
                      <a:pt x="189" y="279"/>
                      <a:pt x="194" y="296"/>
                    </a:cubicBezTo>
                    <a:cubicBezTo>
                      <a:pt x="194" y="298"/>
                      <a:pt x="195" y="299"/>
                      <a:pt x="195" y="302"/>
                    </a:cubicBezTo>
                    <a:cubicBezTo>
                      <a:pt x="198" y="314"/>
                      <a:pt x="200" y="325"/>
                      <a:pt x="201" y="337"/>
                    </a:cubicBezTo>
                    <a:cubicBezTo>
                      <a:pt x="203" y="349"/>
                      <a:pt x="204" y="362"/>
                      <a:pt x="206" y="373"/>
                    </a:cubicBezTo>
                    <a:cubicBezTo>
                      <a:pt x="206" y="385"/>
                      <a:pt x="207" y="397"/>
                      <a:pt x="207" y="408"/>
                    </a:cubicBezTo>
                    <a:cubicBezTo>
                      <a:pt x="207" y="419"/>
                      <a:pt x="208" y="427"/>
                      <a:pt x="208" y="438"/>
                    </a:cubicBezTo>
                    <a:cubicBezTo>
                      <a:pt x="206" y="446"/>
                      <a:pt x="210" y="457"/>
                      <a:pt x="219" y="459"/>
                    </a:cubicBezTo>
                    <a:cubicBezTo>
                      <a:pt x="227" y="464"/>
                      <a:pt x="238" y="459"/>
                      <a:pt x="242" y="451"/>
                    </a:cubicBezTo>
                    <a:cubicBezTo>
                      <a:pt x="245" y="445"/>
                      <a:pt x="243" y="439"/>
                      <a:pt x="243" y="432"/>
                    </a:cubicBezTo>
                    <a:cubicBezTo>
                      <a:pt x="243" y="427"/>
                      <a:pt x="243" y="424"/>
                      <a:pt x="243" y="420"/>
                    </a:cubicBezTo>
                    <a:cubicBezTo>
                      <a:pt x="243" y="411"/>
                      <a:pt x="242" y="404"/>
                      <a:pt x="242" y="395"/>
                    </a:cubicBezTo>
                    <a:cubicBezTo>
                      <a:pt x="240" y="378"/>
                      <a:pt x="240" y="360"/>
                      <a:pt x="238" y="343"/>
                    </a:cubicBezTo>
                    <a:cubicBezTo>
                      <a:pt x="235" y="324"/>
                      <a:pt x="232" y="304"/>
                      <a:pt x="226" y="285"/>
                    </a:cubicBezTo>
                    <a:cubicBezTo>
                      <a:pt x="224" y="280"/>
                      <a:pt x="223" y="276"/>
                      <a:pt x="222" y="270"/>
                    </a:cubicBezTo>
                    <a:cubicBezTo>
                      <a:pt x="224" y="263"/>
                      <a:pt x="222" y="250"/>
                      <a:pt x="217" y="237"/>
                    </a:cubicBezTo>
                    <a:moveTo>
                      <a:pt x="93" y="35"/>
                    </a:moveTo>
                    <a:lnTo>
                      <a:pt x="9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0" name="Google Shape;8450;p28"/>
              <p:cNvSpPr/>
              <p:nvPr/>
            </p:nvSpPr>
            <p:spPr>
              <a:xfrm>
                <a:off x="5844240" y="4694760"/>
                <a:ext cx="69840" cy="69876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1" extrusionOk="0">
                    <a:moveTo>
                      <a:pt x="175" y="1"/>
                    </a:moveTo>
                    <a:cubicBezTo>
                      <a:pt x="166" y="-2"/>
                      <a:pt x="155" y="4"/>
                      <a:pt x="152" y="13"/>
                    </a:cubicBezTo>
                    <a:cubicBezTo>
                      <a:pt x="147" y="27"/>
                      <a:pt x="143" y="40"/>
                      <a:pt x="140" y="55"/>
                    </a:cubicBezTo>
                    <a:cubicBezTo>
                      <a:pt x="138" y="62"/>
                      <a:pt x="137" y="69"/>
                      <a:pt x="137" y="78"/>
                    </a:cubicBezTo>
                    <a:cubicBezTo>
                      <a:pt x="137" y="84"/>
                      <a:pt x="137" y="91"/>
                      <a:pt x="137" y="97"/>
                    </a:cubicBezTo>
                    <a:cubicBezTo>
                      <a:pt x="137" y="112"/>
                      <a:pt x="138" y="126"/>
                      <a:pt x="141" y="141"/>
                    </a:cubicBezTo>
                    <a:cubicBezTo>
                      <a:pt x="143" y="154"/>
                      <a:pt x="147" y="167"/>
                      <a:pt x="149" y="180"/>
                    </a:cubicBezTo>
                    <a:cubicBezTo>
                      <a:pt x="149" y="184"/>
                      <a:pt x="149" y="189"/>
                      <a:pt x="149" y="195"/>
                    </a:cubicBezTo>
                    <a:cubicBezTo>
                      <a:pt x="147" y="202"/>
                      <a:pt x="146" y="209"/>
                      <a:pt x="143" y="216"/>
                    </a:cubicBezTo>
                    <a:cubicBezTo>
                      <a:pt x="141" y="225"/>
                      <a:pt x="138" y="235"/>
                      <a:pt x="137" y="244"/>
                    </a:cubicBezTo>
                    <a:cubicBezTo>
                      <a:pt x="133" y="265"/>
                      <a:pt x="130" y="285"/>
                      <a:pt x="128" y="305"/>
                    </a:cubicBezTo>
                    <a:cubicBezTo>
                      <a:pt x="127" y="314"/>
                      <a:pt x="127" y="323"/>
                      <a:pt x="125" y="333"/>
                    </a:cubicBezTo>
                    <a:cubicBezTo>
                      <a:pt x="124" y="342"/>
                      <a:pt x="122" y="352"/>
                      <a:pt x="121" y="361"/>
                    </a:cubicBezTo>
                    <a:cubicBezTo>
                      <a:pt x="118" y="380"/>
                      <a:pt x="118" y="400"/>
                      <a:pt x="115" y="419"/>
                    </a:cubicBezTo>
                    <a:cubicBezTo>
                      <a:pt x="112" y="457"/>
                      <a:pt x="109" y="495"/>
                      <a:pt x="105" y="533"/>
                    </a:cubicBezTo>
                    <a:cubicBezTo>
                      <a:pt x="104" y="552"/>
                      <a:pt x="101" y="570"/>
                      <a:pt x="99" y="589"/>
                    </a:cubicBezTo>
                    <a:cubicBezTo>
                      <a:pt x="98" y="610"/>
                      <a:pt x="96" y="630"/>
                      <a:pt x="95" y="651"/>
                    </a:cubicBezTo>
                    <a:cubicBezTo>
                      <a:pt x="93" y="670"/>
                      <a:pt x="92" y="687"/>
                      <a:pt x="90" y="706"/>
                    </a:cubicBezTo>
                    <a:cubicBezTo>
                      <a:pt x="90" y="726"/>
                      <a:pt x="89" y="747"/>
                      <a:pt x="89" y="767"/>
                    </a:cubicBezTo>
                    <a:cubicBezTo>
                      <a:pt x="87" y="805"/>
                      <a:pt x="89" y="844"/>
                      <a:pt x="89" y="882"/>
                    </a:cubicBezTo>
                    <a:cubicBezTo>
                      <a:pt x="89" y="903"/>
                      <a:pt x="89" y="922"/>
                      <a:pt x="89" y="942"/>
                    </a:cubicBezTo>
                    <a:cubicBezTo>
                      <a:pt x="89" y="961"/>
                      <a:pt x="90" y="980"/>
                      <a:pt x="90" y="999"/>
                    </a:cubicBezTo>
                    <a:cubicBezTo>
                      <a:pt x="90" y="1018"/>
                      <a:pt x="92" y="1038"/>
                      <a:pt x="92" y="1057"/>
                    </a:cubicBezTo>
                    <a:cubicBezTo>
                      <a:pt x="92" y="1076"/>
                      <a:pt x="93" y="1096"/>
                      <a:pt x="93" y="1115"/>
                    </a:cubicBezTo>
                    <a:cubicBezTo>
                      <a:pt x="93" y="1134"/>
                      <a:pt x="92" y="1153"/>
                      <a:pt x="92" y="1172"/>
                    </a:cubicBezTo>
                    <a:cubicBezTo>
                      <a:pt x="92" y="1193"/>
                      <a:pt x="92" y="1213"/>
                      <a:pt x="92" y="1233"/>
                    </a:cubicBezTo>
                    <a:cubicBezTo>
                      <a:pt x="92" y="1271"/>
                      <a:pt x="93" y="1311"/>
                      <a:pt x="93" y="1348"/>
                    </a:cubicBezTo>
                    <a:cubicBezTo>
                      <a:pt x="93" y="1388"/>
                      <a:pt x="93" y="1427"/>
                      <a:pt x="95" y="1465"/>
                    </a:cubicBezTo>
                    <a:cubicBezTo>
                      <a:pt x="95" y="1484"/>
                      <a:pt x="96" y="1504"/>
                      <a:pt x="96" y="1523"/>
                    </a:cubicBezTo>
                    <a:cubicBezTo>
                      <a:pt x="96" y="1542"/>
                      <a:pt x="98" y="1561"/>
                      <a:pt x="98" y="1580"/>
                    </a:cubicBezTo>
                    <a:cubicBezTo>
                      <a:pt x="99" y="1619"/>
                      <a:pt x="99" y="1659"/>
                      <a:pt x="102" y="1698"/>
                    </a:cubicBezTo>
                    <a:cubicBezTo>
                      <a:pt x="104" y="1717"/>
                      <a:pt x="104" y="1735"/>
                      <a:pt x="104" y="1753"/>
                    </a:cubicBezTo>
                    <a:cubicBezTo>
                      <a:pt x="104" y="1772"/>
                      <a:pt x="104" y="1791"/>
                      <a:pt x="104" y="1809"/>
                    </a:cubicBezTo>
                    <a:cubicBezTo>
                      <a:pt x="104" y="1828"/>
                      <a:pt x="102" y="1845"/>
                      <a:pt x="102" y="1864"/>
                    </a:cubicBezTo>
                    <a:cubicBezTo>
                      <a:pt x="102" y="1871"/>
                      <a:pt x="102" y="1879"/>
                      <a:pt x="102" y="1886"/>
                    </a:cubicBezTo>
                    <a:cubicBezTo>
                      <a:pt x="98" y="1882"/>
                      <a:pt x="92" y="1877"/>
                      <a:pt x="87" y="1873"/>
                    </a:cubicBezTo>
                    <a:cubicBezTo>
                      <a:pt x="80" y="1866"/>
                      <a:pt x="75" y="1860"/>
                      <a:pt x="66" y="1854"/>
                    </a:cubicBezTo>
                    <a:cubicBezTo>
                      <a:pt x="58" y="1848"/>
                      <a:pt x="48" y="1844"/>
                      <a:pt x="39" y="1839"/>
                    </a:cubicBezTo>
                    <a:cubicBezTo>
                      <a:pt x="37" y="1838"/>
                      <a:pt x="35" y="1838"/>
                      <a:pt x="32" y="1838"/>
                    </a:cubicBezTo>
                    <a:cubicBezTo>
                      <a:pt x="29" y="1838"/>
                      <a:pt x="26" y="1837"/>
                      <a:pt x="23" y="1837"/>
                    </a:cubicBezTo>
                    <a:cubicBezTo>
                      <a:pt x="19" y="1837"/>
                      <a:pt x="16" y="1837"/>
                      <a:pt x="13" y="1838"/>
                    </a:cubicBezTo>
                    <a:cubicBezTo>
                      <a:pt x="10" y="1839"/>
                      <a:pt x="9" y="1841"/>
                      <a:pt x="7" y="1842"/>
                    </a:cubicBezTo>
                    <a:cubicBezTo>
                      <a:pt x="6" y="1844"/>
                      <a:pt x="6" y="1845"/>
                      <a:pt x="4" y="1847"/>
                    </a:cubicBezTo>
                    <a:cubicBezTo>
                      <a:pt x="3" y="1848"/>
                      <a:pt x="3" y="1851"/>
                      <a:pt x="2" y="1853"/>
                    </a:cubicBezTo>
                    <a:lnTo>
                      <a:pt x="2" y="1854"/>
                    </a:lnTo>
                    <a:cubicBezTo>
                      <a:pt x="2" y="1855"/>
                      <a:pt x="0" y="1858"/>
                      <a:pt x="0" y="1861"/>
                    </a:cubicBezTo>
                    <a:cubicBezTo>
                      <a:pt x="0" y="1866"/>
                      <a:pt x="0" y="1869"/>
                      <a:pt x="2" y="1873"/>
                    </a:cubicBezTo>
                    <a:cubicBezTo>
                      <a:pt x="6" y="1886"/>
                      <a:pt x="16" y="1896"/>
                      <a:pt x="26" y="1905"/>
                    </a:cubicBezTo>
                    <a:cubicBezTo>
                      <a:pt x="34" y="1911"/>
                      <a:pt x="41" y="1916"/>
                      <a:pt x="48" y="1920"/>
                    </a:cubicBezTo>
                    <a:cubicBezTo>
                      <a:pt x="55" y="1925"/>
                      <a:pt x="64" y="1927"/>
                      <a:pt x="73" y="1931"/>
                    </a:cubicBezTo>
                    <a:cubicBezTo>
                      <a:pt x="80" y="1934"/>
                      <a:pt x="87" y="1937"/>
                      <a:pt x="95" y="1939"/>
                    </a:cubicBezTo>
                    <a:cubicBezTo>
                      <a:pt x="99" y="1940"/>
                      <a:pt x="104" y="1941"/>
                      <a:pt x="109" y="1941"/>
                    </a:cubicBezTo>
                    <a:cubicBezTo>
                      <a:pt x="114" y="1941"/>
                      <a:pt x="118" y="1940"/>
                      <a:pt x="121" y="1939"/>
                    </a:cubicBezTo>
                    <a:cubicBezTo>
                      <a:pt x="124" y="1939"/>
                      <a:pt x="127" y="1937"/>
                      <a:pt x="128" y="1937"/>
                    </a:cubicBezTo>
                    <a:cubicBezTo>
                      <a:pt x="136" y="1934"/>
                      <a:pt x="140" y="1927"/>
                      <a:pt x="140" y="1920"/>
                    </a:cubicBezTo>
                    <a:cubicBezTo>
                      <a:pt x="140" y="1915"/>
                      <a:pt x="140" y="1911"/>
                      <a:pt x="140" y="1906"/>
                    </a:cubicBezTo>
                    <a:cubicBezTo>
                      <a:pt x="140" y="1902"/>
                      <a:pt x="140" y="1899"/>
                      <a:pt x="140" y="1895"/>
                    </a:cubicBezTo>
                    <a:cubicBezTo>
                      <a:pt x="140" y="1886"/>
                      <a:pt x="140" y="1879"/>
                      <a:pt x="140" y="1870"/>
                    </a:cubicBezTo>
                    <a:cubicBezTo>
                      <a:pt x="140" y="1861"/>
                      <a:pt x="140" y="1853"/>
                      <a:pt x="140" y="1844"/>
                    </a:cubicBezTo>
                    <a:cubicBezTo>
                      <a:pt x="140" y="1825"/>
                      <a:pt x="141" y="1807"/>
                      <a:pt x="141" y="1788"/>
                    </a:cubicBezTo>
                    <a:cubicBezTo>
                      <a:pt x="143" y="1751"/>
                      <a:pt x="140" y="1713"/>
                      <a:pt x="138" y="1675"/>
                    </a:cubicBezTo>
                    <a:cubicBezTo>
                      <a:pt x="137" y="1637"/>
                      <a:pt x="136" y="1598"/>
                      <a:pt x="136" y="1560"/>
                    </a:cubicBezTo>
                    <a:cubicBezTo>
                      <a:pt x="134" y="1522"/>
                      <a:pt x="134" y="1484"/>
                      <a:pt x="133" y="1446"/>
                    </a:cubicBezTo>
                    <a:cubicBezTo>
                      <a:pt x="133" y="1426"/>
                      <a:pt x="133" y="1405"/>
                      <a:pt x="133" y="1385"/>
                    </a:cubicBezTo>
                    <a:cubicBezTo>
                      <a:pt x="133" y="1366"/>
                      <a:pt x="133" y="1348"/>
                      <a:pt x="133" y="1330"/>
                    </a:cubicBezTo>
                    <a:cubicBezTo>
                      <a:pt x="131" y="1289"/>
                      <a:pt x="131" y="1248"/>
                      <a:pt x="131" y="1209"/>
                    </a:cubicBezTo>
                    <a:cubicBezTo>
                      <a:pt x="131" y="1190"/>
                      <a:pt x="133" y="1171"/>
                      <a:pt x="133" y="1152"/>
                    </a:cubicBezTo>
                    <a:cubicBezTo>
                      <a:pt x="133" y="1133"/>
                      <a:pt x="134" y="1114"/>
                      <a:pt x="133" y="1095"/>
                    </a:cubicBezTo>
                    <a:cubicBezTo>
                      <a:pt x="133" y="1076"/>
                      <a:pt x="131" y="1056"/>
                      <a:pt x="131" y="1037"/>
                    </a:cubicBezTo>
                    <a:cubicBezTo>
                      <a:pt x="131" y="1018"/>
                      <a:pt x="130" y="999"/>
                      <a:pt x="130" y="978"/>
                    </a:cubicBezTo>
                    <a:cubicBezTo>
                      <a:pt x="128" y="941"/>
                      <a:pt x="128" y="901"/>
                      <a:pt x="128" y="863"/>
                    </a:cubicBezTo>
                    <a:cubicBezTo>
                      <a:pt x="128" y="824"/>
                      <a:pt x="128" y="785"/>
                      <a:pt x="130" y="745"/>
                    </a:cubicBezTo>
                    <a:cubicBezTo>
                      <a:pt x="130" y="726"/>
                      <a:pt x="131" y="707"/>
                      <a:pt x="133" y="688"/>
                    </a:cubicBezTo>
                    <a:cubicBezTo>
                      <a:pt x="134" y="668"/>
                      <a:pt x="136" y="648"/>
                      <a:pt x="137" y="627"/>
                    </a:cubicBezTo>
                    <a:cubicBezTo>
                      <a:pt x="138" y="608"/>
                      <a:pt x="140" y="589"/>
                      <a:pt x="141" y="570"/>
                    </a:cubicBezTo>
                    <a:cubicBezTo>
                      <a:pt x="143" y="552"/>
                      <a:pt x="146" y="531"/>
                      <a:pt x="147" y="512"/>
                    </a:cubicBezTo>
                    <a:cubicBezTo>
                      <a:pt x="149" y="493"/>
                      <a:pt x="150" y="476"/>
                      <a:pt x="152" y="457"/>
                    </a:cubicBezTo>
                    <a:cubicBezTo>
                      <a:pt x="153" y="436"/>
                      <a:pt x="155" y="418"/>
                      <a:pt x="157" y="397"/>
                    </a:cubicBezTo>
                    <a:cubicBezTo>
                      <a:pt x="159" y="374"/>
                      <a:pt x="163" y="350"/>
                      <a:pt x="166" y="326"/>
                    </a:cubicBezTo>
                    <a:cubicBezTo>
                      <a:pt x="168" y="314"/>
                      <a:pt x="169" y="301"/>
                      <a:pt x="171" y="289"/>
                    </a:cubicBezTo>
                    <a:cubicBezTo>
                      <a:pt x="172" y="279"/>
                      <a:pt x="173" y="267"/>
                      <a:pt x="176" y="257"/>
                    </a:cubicBezTo>
                    <a:cubicBezTo>
                      <a:pt x="178" y="247"/>
                      <a:pt x="181" y="235"/>
                      <a:pt x="184" y="225"/>
                    </a:cubicBezTo>
                    <a:cubicBezTo>
                      <a:pt x="185" y="219"/>
                      <a:pt x="187" y="214"/>
                      <a:pt x="188" y="208"/>
                    </a:cubicBezTo>
                    <a:cubicBezTo>
                      <a:pt x="189" y="200"/>
                      <a:pt x="191" y="193"/>
                      <a:pt x="191" y="186"/>
                    </a:cubicBezTo>
                    <a:cubicBezTo>
                      <a:pt x="191" y="173"/>
                      <a:pt x="187" y="160"/>
                      <a:pt x="184" y="147"/>
                    </a:cubicBezTo>
                    <a:cubicBezTo>
                      <a:pt x="182" y="136"/>
                      <a:pt x="181" y="125"/>
                      <a:pt x="179" y="114"/>
                    </a:cubicBezTo>
                    <a:cubicBezTo>
                      <a:pt x="179" y="107"/>
                      <a:pt x="179" y="101"/>
                      <a:pt x="179" y="93"/>
                    </a:cubicBezTo>
                    <a:cubicBezTo>
                      <a:pt x="179" y="86"/>
                      <a:pt x="179" y="78"/>
                      <a:pt x="181" y="71"/>
                    </a:cubicBezTo>
                    <a:cubicBezTo>
                      <a:pt x="184" y="56"/>
                      <a:pt x="188" y="43"/>
                      <a:pt x="192" y="30"/>
                    </a:cubicBezTo>
                    <a:cubicBezTo>
                      <a:pt x="194" y="27"/>
                      <a:pt x="194" y="23"/>
                      <a:pt x="192" y="20"/>
                    </a:cubicBezTo>
                    <a:cubicBezTo>
                      <a:pt x="185" y="7"/>
                      <a:pt x="182" y="2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1" name="Google Shape;8451;p28"/>
              <p:cNvSpPr/>
              <p:nvPr/>
            </p:nvSpPr>
            <p:spPr>
              <a:xfrm>
                <a:off x="5832720" y="4565880"/>
                <a:ext cx="777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0" extrusionOk="0">
                    <a:moveTo>
                      <a:pt x="203" y="104"/>
                    </a:moveTo>
                    <a:cubicBezTo>
                      <a:pt x="200" y="97"/>
                      <a:pt x="197" y="91"/>
                      <a:pt x="192" y="86"/>
                    </a:cubicBezTo>
                    <a:cubicBezTo>
                      <a:pt x="187" y="79"/>
                      <a:pt x="181" y="73"/>
                      <a:pt x="175" y="67"/>
                    </a:cubicBezTo>
                    <a:cubicBezTo>
                      <a:pt x="160" y="54"/>
                      <a:pt x="146" y="43"/>
                      <a:pt x="128" y="34"/>
                    </a:cubicBezTo>
                    <a:cubicBezTo>
                      <a:pt x="119" y="30"/>
                      <a:pt x="109" y="25"/>
                      <a:pt x="101" y="21"/>
                    </a:cubicBezTo>
                    <a:cubicBezTo>
                      <a:pt x="92" y="16"/>
                      <a:pt x="85" y="14"/>
                      <a:pt x="76" y="11"/>
                    </a:cubicBezTo>
                    <a:cubicBezTo>
                      <a:pt x="69" y="8"/>
                      <a:pt x="60" y="5"/>
                      <a:pt x="51" y="3"/>
                    </a:cubicBezTo>
                    <a:cubicBezTo>
                      <a:pt x="47" y="2"/>
                      <a:pt x="41" y="2"/>
                      <a:pt x="36" y="0"/>
                    </a:cubicBezTo>
                    <a:cubicBezTo>
                      <a:pt x="31" y="0"/>
                      <a:pt x="25" y="1"/>
                      <a:pt x="20" y="2"/>
                    </a:cubicBezTo>
                    <a:cubicBezTo>
                      <a:pt x="16" y="4"/>
                      <a:pt x="12" y="5"/>
                      <a:pt x="7" y="8"/>
                    </a:cubicBezTo>
                    <a:cubicBezTo>
                      <a:pt x="1" y="14"/>
                      <a:pt x="0" y="22"/>
                      <a:pt x="0" y="30"/>
                    </a:cubicBezTo>
                    <a:cubicBezTo>
                      <a:pt x="1" y="40"/>
                      <a:pt x="6" y="49"/>
                      <a:pt x="12" y="57"/>
                    </a:cubicBezTo>
                    <a:cubicBezTo>
                      <a:pt x="16" y="66"/>
                      <a:pt x="22" y="73"/>
                      <a:pt x="28" y="82"/>
                    </a:cubicBezTo>
                    <a:cubicBezTo>
                      <a:pt x="38" y="100"/>
                      <a:pt x="48" y="117"/>
                      <a:pt x="60" y="134"/>
                    </a:cubicBezTo>
                    <a:cubicBezTo>
                      <a:pt x="70" y="149"/>
                      <a:pt x="83" y="162"/>
                      <a:pt x="98" y="175"/>
                    </a:cubicBezTo>
                    <a:cubicBezTo>
                      <a:pt x="105" y="181"/>
                      <a:pt x="111" y="187"/>
                      <a:pt x="119" y="193"/>
                    </a:cubicBezTo>
                    <a:cubicBezTo>
                      <a:pt x="125" y="197"/>
                      <a:pt x="133" y="202"/>
                      <a:pt x="140" y="204"/>
                    </a:cubicBezTo>
                    <a:cubicBezTo>
                      <a:pt x="156" y="213"/>
                      <a:pt x="173" y="218"/>
                      <a:pt x="191" y="220"/>
                    </a:cubicBezTo>
                    <a:cubicBezTo>
                      <a:pt x="195" y="220"/>
                      <a:pt x="201" y="219"/>
                      <a:pt x="204" y="216"/>
                    </a:cubicBezTo>
                    <a:cubicBezTo>
                      <a:pt x="208" y="213"/>
                      <a:pt x="210" y="209"/>
                      <a:pt x="210" y="203"/>
                    </a:cubicBezTo>
                    <a:cubicBezTo>
                      <a:pt x="210" y="200"/>
                      <a:pt x="210" y="197"/>
                      <a:pt x="208" y="196"/>
                    </a:cubicBezTo>
                    <a:cubicBezTo>
                      <a:pt x="213" y="193"/>
                      <a:pt x="216" y="187"/>
                      <a:pt x="216" y="183"/>
                    </a:cubicBezTo>
                    <a:cubicBezTo>
                      <a:pt x="216" y="162"/>
                      <a:pt x="214" y="140"/>
                      <a:pt x="208" y="121"/>
                    </a:cubicBezTo>
                    <a:cubicBezTo>
                      <a:pt x="208" y="120"/>
                      <a:pt x="208" y="120"/>
                      <a:pt x="207" y="118"/>
                    </a:cubicBezTo>
                    <a:cubicBezTo>
                      <a:pt x="204" y="113"/>
                      <a:pt x="203" y="108"/>
                      <a:pt x="203" y="104"/>
                    </a:cubicBezTo>
                    <a:moveTo>
                      <a:pt x="176" y="164"/>
                    </a:moveTo>
                    <a:cubicBezTo>
                      <a:pt x="176" y="168"/>
                      <a:pt x="176" y="174"/>
                      <a:pt x="176" y="178"/>
                    </a:cubicBezTo>
                    <a:lnTo>
                      <a:pt x="176" y="180"/>
                    </a:lnTo>
                    <a:cubicBezTo>
                      <a:pt x="169" y="178"/>
                      <a:pt x="163" y="175"/>
                      <a:pt x="156" y="172"/>
                    </a:cubicBezTo>
                    <a:cubicBezTo>
                      <a:pt x="144" y="167"/>
                      <a:pt x="134" y="159"/>
                      <a:pt x="124" y="151"/>
                    </a:cubicBezTo>
                    <a:cubicBezTo>
                      <a:pt x="117" y="145"/>
                      <a:pt x="111" y="139"/>
                      <a:pt x="105" y="132"/>
                    </a:cubicBezTo>
                    <a:cubicBezTo>
                      <a:pt x="98" y="124"/>
                      <a:pt x="92" y="117"/>
                      <a:pt x="86" y="108"/>
                    </a:cubicBezTo>
                    <a:cubicBezTo>
                      <a:pt x="79" y="97"/>
                      <a:pt x="71" y="83"/>
                      <a:pt x="64" y="72"/>
                    </a:cubicBezTo>
                    <a:cubicBezTo>
                      <a:pt x="60" y="65"/>
                      <a:pt x="55" y="57"/>
                      <a:pt x="51" y="50"/>
                    </a:cubicBezTo>
                    <a:cubicBezTo>
                      <a:pt x="48" y="44"/>
                      <a:pt x="44" y="40"/>
                      <a:pt x="41" y="34"/>
                    </a:cubicBezTo>
                    <a:cubicBezTo>
                      <a:pt x="51" y="37"/>
                      <a:pt x="60" y="40"/>
                      <a:pt x="70" y="44"/>
                    </a:cubicBezTo>
                    <a:cubicBezTo>
                      <a:pt x="80" y="49"/>
                      <a:pt x="90" y="53"/>
                      <a:pt x="99" y="57"/>
                    </a:cubicBezTo>
                    <a:cubicBezTo>
                      <a:pt x="106" y="62"/>
                      <a:pt x="115" y="66"/>
                      <a:pt x="122" y="70"/>
                    </a:cubicBezTo>
                    <a:cubicBezTo>
                      <a:pt x="130" y="75"/>
                      <a:pt x="137" y="81"/>
                      <a:pt x="143" y="86"/>
                    </a:cubicBezTo>
                    <a:cubicBezTo>
                      <a:pt x="150" y="94"/>
                      <a:pt x="159" y="101"/>
                      <a:pt x="165" y="110"/>
                    </a:cubicBezTo>
                    <a:cubicBezTo>
                      <a:pt x="166" y="113"/>
                      <a:pt x="168" y="114"/>
                      <a:pt x="168" y="117"/>
                    </a:cubicBezTo>
                    <a:cubicBezTo>
                      <a:pt x="173" y="134"/>
                      <a:pt x="175" y="149"/>
                      <a:pt x="176" y="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2" name="Google Shape;8452;p28"/>
              <p:cNvSpPr/>
              <p:nvPr/>
            </p:nvSpPr>
            <p:spPr>
              <a:xfrm>
                <a:off x="5844960" y="4631760"/>
                <a:ext cx="46440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059" extrusionOk="0">
                    <a:moveTo>
                      <a:pt x="104" y="0"/>
                    </a:moveTo>
                    <a:cubicBezTo>
                      <a:pt x="94" y="1"/>
                      <a:pt x="88" y="11"/>
                      <a:pt x="90" y="21"/>
                    </a:cubicBezTo>
                    <a:cubicBezTo>
                      <a:pt x="91" y="27"/>
                      <a:pt x="93" y="35"/>
                      <a:pt x="94" y="40"/>
                    </a:cubicBezTo>
                    <a:cubicBezTo>
                      <a:pt x="96" y="59"/>
                      <a:pt x="93" y="77"/>
                      <a:pt x="91" y="96"/>
                    </a:cubicBezTo>
                    <a:cubicBezTo>
                      <a:pt x="91" y="100"/>
                      <a:pt x="91" y="106"/>
                      <a:pt x="91" y="110"/>
                    </a:cubicBezTo>
                    <a:cubicBezTo>
                      <a:pt x="91" y="116"/>
                      <a:pt x="91" y="120"/>
                      <a:pt x="90" y="126"/>
                    </a:cubicBezTo>
                    <a:cubicBezTo>
                      <a:pt x="90" y="135"/>
                      <a:pt x="88" y="145"/>
                      <a:pt x="88" y="154"/>
                    </a:cubicBezTo>
                    <a:cubicBezTo>
                      <a:pt x="88" y="164"/>
                      <a:pt x="88" y="173"/>
                      <a:pt x="87" y="183"/>
                    </a:cubicBezTo>
                    <a:cubicBezTo>
                      <a:pt x="87" y="193"/>
                      <a:pt x="85" y="204"/>
                      <a:pt x="85" y="214"/>
                    </a:cubicBezTo>
                    <a:cubicBezTo>
                      <a:pt x="85" y="234"/>
                      <a:pt x="85" y="255"/>
                      <a:pt x="87" y="275"/>
                    </a:cubicBezTo>
                    <a:cubicBezTo>
                      <a:pt x="88" y="282"/>
                      <a:pt x="88" y="291"/>
                      <a:pt x="90" y="298"/>
                    </a:cubicBezTo>
                    <a:cubicBezTo>
                      <a:pt x="91" y="306"/>
                      <a:pt x="91" y="311"/>
                      <a:pt x="93" y="319"/>
                    </a:cubicBezTo>
                    <a:cubicBezTo>
                      <a:pt x="94" y="336"/>
                      <a:pt x="95" y="353"/>
                      <a:pt x="93" y="370"/>
                    </a:cubicBezTo>
                    <a:cubicBezTo>
                      <a:pt x="92" y="388"/>
                      <a:pt x="91" y="405"/>
                      <a:pt x="88" y="421"/>
                    </a:cubicBezTo>
                    <a:cubicBezTo>
                      <a:pt x="87" y="440"/>
                      <a:pt x="84" y="458"/>
                      <a:pt x="81" y="477"/>
                    </a:cubicBezTo>
                    <a:cubicBezTo>
                      <a:pt x="78" y="495"/>
                      <a:pt x="75" y="512"/>
                      <a:pt x="72" y="530"/>
                    </a:cubicBezTo>
                    <a:cubicBezTo>
                      <a:pt x="69" y="549"/>
                      <a:pt x="65" y="566"/>
                      <a:pt x="61" y="585"/>
                    </a:cubicBezTo>
                    <a:cubicBezTo>
                      <a:pt x="56" y="606"/>
                      <a:pt x="52" y="626"/>
                      <a:pt x="49" y="646"/>
                    </a:cubicBezTo>
                    <a:cubicBezTo>
                      <a:pt x="46" y="667"/>
                      <a:pt x="45" y="686"/>
                      <a:pt x="42" y="706"/>
                    </a:cubicBezTo>
                    <a:cubicBezTo>
                      <a:pt x="40" y="715"/>
                      <a:pt x="39" y="725"/>
                      <a:pt x="39" y="734"/>
                    </a:cubicBezTo>
                    <a:cubicBezTo>
                      <a:pt x="39" y="744"/>
                      <a:pt x="39" y="754"/>
                      <a:pt x="37" y="764"/>
                    </a:cubicBezTo>
                    <a:cubicBezTo>
                      <a:pt x="37" y="785"/>
                      <a:pt x="36" y="805"/>
                      <a:pt x="36" y="826"/>
                    </a:cubicBezTo>
                    <a:cubicBezTo>
                      <a:pt x="36" y="845"/>
                      <a:pt x="36" y="863"/>
                      <a:pt x="35" y="884"/>
                    </a:cubicBezTo>
                    <a:cubicBezTo>
                      <a:pt x="33" y="923"/>
                      <a:pt x="30" y="964"/>
                      <a:pt x="29" y="1003"/>
                    </a:cubicBezTo>
                    <a:cubicBezTo>
                      <a:pt x="27" y="1044"/>
                      <a:pt x="26" y="1083"/>
                      <a:pt x="24" y="1124"/>
                    </a:cubicBezTo>
                    <a:cubicBezTo>
                      <a:pt x="24" y="1143"/>
                      <a:pt x="23" y="1162"/>
                      <a:pt x="24" y="1183"/>
                    </a:cubicBezTo>
                    <a:cubicBezTo>
                      <a:pt x="24" y="1204"/>
                      <a:pt x="24" y="1225"/>
                      <a:pt x="24" y="1247"/>
                    </a:cubicBezTo>
                    <a:cubicBezTo>
                      <a:pt x="24" y="1266"/>
                      <a:pt x="24" y="1286"/>
                      <a:pt x="24" y="1305"/>
                    </a:cubicBezTo>
                    <a:cubicBezTo>
                      <a:pt x="24" y="1325"/>
                      <a:pt x="24" y="1344"/>
                      <a:pt x="26" y="1365"/>
                    </a:cubicBezTo>
                    <a:cubicBezTo>
                      <a:pt x="27" y="1405"/>
                      <a:pt x="29" y="1448"/>
                      <a:pt x="29" y="1489"/>
                    </a:cubicBezTo>
                    <a:cubicBezTo>
                      <a:pt x="29" y="1509"/>
                      <a:pt x="29" y="1529"/>
                      <a:pt x="29" y="1550"/>
                    </a:cubicBezTo>
                    <a:cubicBezTo>
                      <a:pt x="29" y="1572"/>
                      <a:pt x="27" y="1592"/>
                      <a:pt x="26" y="1614"/>
                    </a:cubicBezTo>
                    <a:cubicBezTo>
                      <a:pt x="23" y="1655"/>
                      <a:pt x="21" y="1694"/>
                      <a:pt x="20" y="1735"/>
                    </a:cubicBezTo>
                    <a:cubicBezTo>
                      <a:pt x="18" y="1755"/>
                      <a:pt x="17" y="1777"/>
                      <a:pt x="16" y="1797"/>
                    </a:cubicBezTo>
                    <a:cubicBezTo>
                      <a:pt x="14" y="1816"/>
                      <a:pt x="13" y="1835"/>
                      <a:pt x="11" y="1856"/>
                    </a:cubicBezTo>
                    <a:cubicBezTo>
                      <a:pt x="8" y="1894"/>
                      <a:pt x="7" y="1931"/>
                      <a:pt x="4" y="1971"/>
                    </a:cubicBezTo>
                    <a:cubicBezTo>
                      <a:pt x="4" y="1977"/>
                      <a:pt x="4" y="1984"/>
                      <a:pt x="2" y="1990"/>
                    </a:cubicBezTo>
                    <a:cubicBezTo>
                      <a:pt x="2" y="1996"/>
                      <a:pt x="1" y="2001"/>
                      <a:pt x="1" y="2006"/>
                    </a:cubicBezTo>
                    <a:cubicBezTo>
                      <a:pt x="1" y="2012"/>
                      <a:pt x="0" y="2016"/>
                      <a:pt x="0" y="2022"/>
                    </a:cubicBezTo>
                    <a:cubicBezTo>
                      <a:pt x="0" y="2025"/>
                      <a:pt x="0" y="2028"/>
                      <a:pt x="0" y="2030"/>
                    </a:cubicBezTo>
                    <a:cubicBezTo>
                      <a:pt x="0" y="2036"/>
                      <a:pt x="0" y="2042"/>
                      <a:pt x="2" y="2048"/>
                    </a:cubicBezTo>
                    <a:cubicBezTo>
                      <a:pt x="7" y="2057"/>
                      <a:pt x="18" y="2061"/>
                      <a:pt x="27" y="2057"/>
                    </a:cubicBezTo>
                    <a:cubicBezTo>
                      <a:pt x="36" y="2052"/>
                      <a:pt x="39" y="2044"/>
                      <a:pt x="36" y="2035"/>
                    </a:cubicBezTo>
                    <a:cubicBezTo>
                      <a:pt x="36" y="2033"/>
                      <a:pt x="36" y="2030"/>
                      <a:pt x="36" y="2029"/>
                    </a:cubicBezTo>
                    <a:cubicBezTo>
                      <a:pt x="36" y="2026"/>
                      <a:pt x="36" y="2023"/>
                      <a:pt x="37" y="2019"/>
                    </a:cubicBezTo>
                    <a:cubicBezTo>
                      <a:pt x="37" y="2013"/>
                      <a:pt x="39" y="2006"/>
                      <a:pt x="39" y="2000"/>
                    </a:cubicBezTo>
                    <a:cubicBezTo>
                      <a:pt x="39" y="1993"/>
                      <a:pt x="40" y="1987"/>
                      <a:pt x="40" y="1979"/>
                    </a:cubicBezTo>
                    <a:cubicBezTo>
                      <a:pt x="40" y="1971"/>
                      <a:pt x="42" y="1962"/>
                      <a:pt x="42" y="1953"/>
                    </a:cubicBezTo>
                    <a:cubicBezTo>
                      <a:pt x="45" y="1915"/>
                      <a:pt x="46" y="1876"/>
                      <a:pt x="49" y="1838"/>
                    </a:cubicBezTo>
                    <a:cubicBezTo>
                      <a:pt x="51" y="1818"/>
                      <a:pt x="53" y="1799"/>
                      <a:pt x="55" y="1778"/>
                    </a:cubicBezTo>
                    <a:cubicBezTo>
                      <a:pt x="56" y="1759"/>
                      <a:pt x="58" y="1739"/>
                      <a:pt x="58" y="1719"/>
                    </a:cubicBezTo>
                    <a:cubicBezTo>
                      <a:pt x="59" y="1678"/>
                      <a:pt x="62" y="1637"/>
                      <a:pt x="65" y="1595"/>
                    </a:cubicBezTo>
                    <a:cubicBezTo>
                      <a:pt x="67" y="1553"/>
                      <a:pt x="67" y="1509"/>
                      <a:pt x="67" y="1467"/>
                    </a:cubicBezTo>
                    <a:cubicBezTo>
                      <a:pt x="67" y="1426"/>
                      <a:pt x="64" y="1385"/>
                      <a:pt x="62" y="1344"/>
                    </a:cubicBezTo>
                    <a:cubicBezTo>
                      <a:pt x="62" y="1324"/>
                      <a:pt x="62" y="1305"/>
                      <a:pt x="61" y="1285"/>
                    </a:cubicBezTo>
                    <a:cubicBezTo>
                      <a:pt x="61" y="1264"/>
                      <a:pt x="61" y="1244"/>
                      <a:pt x="61" y="1222"/>
                    </a:cubicBezTo>
                    <a:cubicBezTo>
                      <a:pt x="61" y="1201"/>
                      <a:pt x="61" y="1180"/>
                      <a:pt x="61" y="1159"/>
                    </a:cubicBezTo>
                    <a:cubicBezTo>
                      <a:pt x="61" y="1140"/>
                      <a:pt x="62" y="1121"/>
                      <a:pt x="62" y="1102"/>
                    </a:cubicBezTo>
                    <a:cubicBezTo>
                      <a:pt x="62" y="1062"/>
                      <a:pt x="65" y="1022"/>
                      <a:pt x="67" y="982"/>
                    </a:cubicBezTo>
                    <a:cubicBezTo>
                      <a:pt x="69" y="942"/>
                      <a:pt x="71" y="903"/>
                      <a:pt x="72" y="863"/>
                    </a:cubicBezTo>
                    <a:cubicBezTo>
                      <a:pt x="72" y="843"/>
                      <a:pt x="73" y="825"/>
                      <a:pt x="74" y="804"/>
                    </a:cubicBezTo>
                    <a:cubicBezTo>
                      <a:pt x="76" y="784"/>
                      <a:pt x="75" y="764"/>
                      <a:pt x="75" y="744"/>
                    </a:cubicBezTo>
                    <a:cubicBezTo>
                      <a:pt x="75" y="725"/>
                      <a:pt x="78" y="705"/>
                      <a:pt x="81" y="686"/>
                    </a:cubicBezTo>
                    <a:cubicBezTo>
                      <a:pt x="83" y="667"/>
                      <a:pt x="85" y="649"/>
                      <a:pt x="88" y="630"/>
                    </a:cubicBezTo>
                    <a:cubicBezTo>
                      <a:pt x="91" y="611"/>
                      <a:pt x="96" y="593"/>
                      <a:pt x="100" y="574"/>
                    </a:cubicBezTo>
                    <a:cubicBezTo>
                      <a:pt x="102" y="565"/>
                      <a:pt x="104" y="555"/>
                      <a:pt x="106" y="546"/>
                    </a:cubicBezTo>
                    <a:cubicBezTo>
                      <a:pt x="107" y="536"/>
                      <a:pt x="110" y="524"/>
                      <a:pt x="112" y="514"/>
                    </a:cubicBezTo>
                    <a:cubicBezTo>
                      <a:pt x="115" y="496"/>
                      <a:pt x="118" y="477"/>
                      <a:pt x="120" y="460"/>
                    </a:cubicBezTo>
                    <a:cubicBezTo>
                      <a:pt x="123" y="441"/>
                      <a:pt x="125" y="422"/>
                      <a:pt x="126" y="403"/>
                    </a:cubicBezTo>
                    <a:cubicBezTo>
                      <a:pt x="128" y="383"/>
                      <a:pt x="129" y="361"/>
                      <a:pt x="129" y="340"/>
                    </a:cubicBezTo>
                    <a:cubicBezTo>
                      <a:pt x="129" y="327"/>
                      <a:pt x="128" y="314"/>
                      <a:pt x="126" y="303"/>
                    </a:cubicBezTo>
                    <a:cubicBezTo>
                      <a:pt x="125" y="291"/>
                      <a:pt x="123" y="279"/>
                      <a:pt x="122" y="268"/>
                    </a:cubicBezTo>
                    <a:cubicBezTo>
                      <a:pt x="120" y="250"/>
                      <a:pt x="120" y="233"/>
                      <a:pt x="120" y="215"/>
                    </a:cubicBezTo>
                    <a:cubicBezTo>
                      <a:pt x="120" y="195"/>
                      <a:pt x="122" y="176"/>
                      <a:pt x="122" y="155"/>
                    </a:cubicBezTo>
                    <a:cubicBezTo>
                      <a:pt x="122" y="145"/>
                      <a:pt x="123" y="137"/>
                      <a:pt x="123" y="126"/>
                    </a:cubicBezTo>
                    <a:cubicBezTo>
                      <a:pt x="123" y="116"/>
                      <a:pt x="123" y="107"/>
                      <a:pt x="125" y="97"/>
                    </a:cubicBezTo>
                    <a:cubicBezTo>
                      <a:pt x="125" y="88"/>
                      <a:pt x="126" y="78"/>
                      <a:pt x="128" y="69"/>
                    </a:cubicBezTo>
                    <a:cubicBezTo>
                      <a:pt x="128" y="65"/>
                      <a:pt x="128" y="59"/>
                      <a:pt x="129" y="55"/>
                    </a:cubicBezTo>
                    <a:cubicBezTo>
                      <a:pt x="129" y="49"/>
                      <a:pt x="129" y="42"/>
                      <a:pt x="128" y="36"/>
                    </a:cubicBezTo>
                    <a:cubicBezTo>
                      <a:pt x="128" y="29"/>
                      <a:pt x="125" y="23"/>
                      <a:pt x="123" y="16"/>
                    </a:cubicBezTo>
                    <a:lnTo>
                      <a:pt x="123" y="14"/>
                    </a:lnTo>
                    <a:cubicBezTo>
                      <a:pt x="123" y="4"/>
                      <a:pt x="113" y="-2"/>
                      <a:pt x="104" y="0"/>
                    </a:cubicBezTo>
                    <a:moveTo>
                      <a:pt x="37" y="2033"/>
                    </a:moveTo>
                    <a:lnTo>
                      <a:pt x="37" y="2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53" name="Google Shape;8453;p28"/>
          <p:cNvGrpSpPr/>
          <p:nvPr/>
        </p:nvGrpSpPr>
        <p:grpSpPr>
          <a:xfrm>
            <a:off x="6936476" y="3712391"/>
            <a:ext cx="1764256" cy="1628193"/>
            <a:chOff x="1534320" y="1476000"/>
            <a:chExt cx="695520" cy="641880"/>
          </a:xfrm>
        </p:grpSpPr>
        <p:sp>
          <p:nvSpPr>
            <p:cNvPr id="8454" name="Google Shape;8454;p28"/>
            <p:cNvSpPr/>
            <p:nvPr/>
          </p:nvSpPr>
          <p:spPr>
            <a:xfrm>
              <a:off x="1918080" y="1986120"/>
              <a:ext cx="70200" cy="92880"/>
            </a:xfrm>
            <a:custGeom>
              <a:avLst/>
              <a:gdLst/>
              <a:ahLst/>
              <a:cxnLst/>
              <a:rect l="l" t="t" r="r" b="b"/>
              <a:pathLst>
                <a:path w="195" h="258" extrusionOk="0">
                  <a:moveTo>
                    <a:pt x="1" y="49"/>
                  </a:moveTo>
                  <a:cubicBezTo>
                    <a:pt x="-2" y="81"/>
                    <a:pt x="11" y="116"/>
                    <a:pt x="39" y="131"/>
                  </a:cubicBezTo>
                  <a:cubicBezTo>
                    <a:pt x="43" y="132"/>
                    <a:pt x="49" y="132"/>
                    <a:pt x="53" y="131"/>
                  </a:cubicBezTo>
                  <a:cubicBezTo>
                    <a:pt x="56" y="129"/>
                    <a:pt x="58" y="123"/>
                    <a:pt x="58" y="120"/>
                  </a:cubicBezTo>
                  <a:cubicBezTo>
                    <a:pt x="55" y="106"/>
                    <a:pt x="52" y="90"/>
                    <a:pt x="49" y="75"/>
                  </a:cubicBezTo>
                  <a:cubicBezTo>
                    <a:pt x="49" y="71"/>
                    <a:pt x="52" y="67"/>
                    <a:pt x="53" y="62"/>
                  </a:cubicBezTo>
                  <a:cubicBezTo>
                    <a:pt x="58" y="64"/>
                    <a:pt x="63" y="64"/>
                    <a:pt x="66" y="68"/>
                  </a:cubicBezTo>
                  <a:cubicBezTo>
                    <a:pt x="87" y="96"/>
                    <a:pt x="95" y="125"/>
                    <a:pt x="90" y="160"/>
                  </a:cubicBezTo>
                  <a:cubicBezTo>
                    <a:pt x="88" y="171"/>
                    <a:pt x="85" y="183"/>
                    <a:pt x="85" y="195"/>
                  </a:cubicBezTo>
                  <a:cubicBezTo>
                    <a:pt x="85" y="201"/>
                    <a:pt x="95" y="206"/>
                    <a:pt x="100" y="202"/>
                  </a:cubicBezTo>
                  <a:cubicBezTo>
                    <a:pt x="104" y="198"/>
                    <a:pt x="110" y="193"/>
                    <a:pt x="113" y="187"/>
                  </a:cubicBezTo>
                  <a:cubicBezTo>
                    <a:pt x="122" y="167"/>
                    <a:pt x="132" y="148"/>
                    <a:pt x="132" y="125"/>
                  </a:cubicBezTo>
                  <a:cubicBezTo>
                    <a:pt x="132" y="122"/>
                    <a:pt x="135" y="120"/>
                    <a:pt x="136" y="118"/>
                  </a:cubicBezTo>
                  <a:cubicBezTo>
                    <a:pt x="138" y="119"/>
                    <a:pt x="139" y="122"/>
                    <a:pt x="141" y="123"/>
                  </a:cubicBezTo>
                  <a:cubicBezTo>
                    <a:pt x="152" y="157"/>
                    <a:pt x="149" y="189"/>
                    <a:pt x="142" y="222"/>
                  </a:cubicBezTo>
                  <a:cubicBezTo>
                    <a:pt x="141" y="231"/>
                    <a:pt x="138" y="240"/>
                    <a:pt x="136" y="249"/>
                  </a:cubicBezTo>
                  <a:cubicBezTo>
                    <a:pt x="136" y="252"/>
                    <a:pt x="138" y="255"/>
                    <a:pt x="141" y="257"/>
                  </a:cubicBezTo>
                  <a:cubicBezTo>
                    <a:pt x="144" y="258"/>
                    <a:pt x="148" y="259"/>
                    <a:pt x="151" y="257"/>
                  </a:cubicBezTo>
                  <a:cubicBezTo>
                    <a:pt x="165" y="249"/>
                    <a:pt x="174" y="236"/>
                    <a:pt x="177" y="221"/>
                  </a:cubicBezTo>
                  <a:cubicBezTo>
                    <a:pt x="184" y="192"/>
                    <a:pt x="190" y="161"/>
                    <a:pt x="195" y="138"/>
                  </a:cubicBezTo>
                  <a:cubicBezTo>
                    <a:pt x="193" y="116"/>
                    <a:pt x="192" y="103"/>
                    <a:pt x="192" y="91"/>
                  </a:cubicBezTo>
                  <a:cubicBezTo>
                    <a:pt x="189" y="45"/>
                    <a:pt x="162" y="16"/>
                    <a:pt x="120" y="0"/>
                  </a:cubicBezTo>
                  <a:cubicBezTo>
                    <a:pt x="107" y="5"/>
                    <a:pt x="94" y="10"/>
                    <a:pt x="79" y="16"/>
                  </a:cubicBezTo>
                  <a:cubicBezTo>
                    <a:pt x="52" y="21"/>
                    <a:pt x="26" y="33"/>
                    <a:pt x="1" y="49"/>
                  </a:cubicBezTo>
                  <a:close/>
                </a:path>
              </a:pathLst>
            </a:custGeom>
            <a:solidFill>
              <a:srgbClr val="B5824C">
                <a:alpha val="3418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5" name="Google Shape;8455;p28"/>
            <p:cNvSpPr/>
            <p:nvPr/>
          </p:nvSpPr>
          <p:spPr>
            <a:xfrm>
              <a:off x="1534320" y="1476000"/>
              <a:ext cx="695520" cy="641880"/>
            </a:xfrm>
            <a:custGeom>
              <a:avLst/>
              <a:gdLst/>
              <a:ahLst/>
              <a:cxnLst/>
              <a:rect l="l" t="t" r="r" b="b"/>
              <a:pathLst>
                <a:path w="1932" h="1783" extrusionOk="0">
                  <a:moveTo>
                    <a:pt x="1607" y="605"/>
                  </a:moveTo>
                  <a:cubicBezTo>
                    <a:pt x="1610" y="640"/>
                    <a:pt x="1612" y="674"/>
                    <a:pt x="1613" y="706"/>
                  </a:cubicBezTo>
                  <a:cubicBezTo>
                    <a:pt x="1626" y="872"/>
                    <a:pt x="1577" y="1016"/>
                    <a:pt x="1472" y="1144"/>
                  </a:cubicBezTo>
                  <a:cubicBezTo>
                    <a:pt x="1419" y="1207"/>
                    <a:pt x="1364" y="1265"/>
                    <a:pt x="1294" y="1310"/>
                  </a:cubicBezTo>
                  <a:cubicBezTo>
                    <a:pt x="1243" y="1344"/>
                    <a:pt x="1188" y="1370"/>
                    <a:pt x="1131" y="1390"/>
                  </a:cubicBezTo>
                  <a:cubicBezTo>
                    <a:pt x="1093" y="1403"/>
                    <a:pt x="1057" y="1421"/>
                    <a:pt x="1023" y="1444"/>
                  </a:cubicBezTo>
                  <a:cubicBezTo>
                    <a:pt x="1004" y="1456"/>
                    <a:pt x="994" y="1470"/>
                    <a:pt x="990" y="1494"/>
                  </a:cubicBezTo>
                  <a:cubicBezTo>
                    <a:pt x="984" y="1523"/>
                    <a:pt x="982" y="1551"/>
                    <a:pt x="990" y="1578"/>
                  </a:cubicBezTo>
                  <a:cubicBezTo>
                    <a:pt x="997" y="1604"/>
                    <a:pt x="1004" y="1631"/>
                    <a:pt x="1011" y="1657"/>
                  </a:cubicBezTo>
                  <a:cubicBezTo>
                    <a:pt x="1017" y="1679"/>
                    <a:pt x="1030" y="1692"/>
                    <a:pt x="1055" y="1695"/>
                  </a:cubicBezTo>
                  <a:cubicBezTo>
                    <a:pt x="1087" y="1698"/>
                    <a:pt x="1119" y="1704"/>
                    <a:pt x="1151" y="1706"/>
                  </a:cubicBezTo>
                  <a:cubicBezTo>
                    <a:pt x="1188" y="1709"/>
                    <a:pt x="1218" y="1724"/>
                    <a:pt x="1244" y="1749"/>
                  </a:cubicBezTo>
                  <a:cubicBezTo>
                    <a:pt x="1249" y="1753"/>
                    <a:pt x="1250" y="1759"/>
                    <a:pt x="1250" y="1765"/>
                  </a:cubicBezTo>
                  <a:cubicBezTo>
                    <a:pt x="1250" y="1768"/>
                    <a:pt x="1243" y="1772"/>
                    <a:pt x="1239" y="1772"/>
                  </a:cubicBezTo>
                  <a:cubicBezTo>
                    <a:pt x="1212" y="1769"/>
                    <a:pt x="1188" y="1779"/>
                    <a:pt x="1163" y="1782"/>
                  </a:cubicBezTo>
                  <a:cubicBezTo>
                    <a:pt x="1151" y="1784"/>
                    <a:pt x="1140" y="1784"/>
                    <a:pt x="1128" y="1781"/>
                  </a:cubicBezTo>
                  <a:cubicBezTo>
                    <a:pt x="1081" y="1772"/>
                    <a:pt x="1035" y="1763"/>
                    <a:pt x="987" y="1762"/>
                  </a:cubicBezTo>
                  <a:cubicBezTo>
                    <a:pt x="976" y="1762"/>
                    <a:pt x="962" y="1760"/>
                    <a:pt x="957" y="1755"/>
                  </a:cubicBezTo>
                  <a:cubicBezTo>
                    <a:pt x="939" y="1737"/>
                    <a:pt x="927" y="1744"/>
                    <a:pt x="912" y="1757"/>
                  </a:cubicBezTo>
                  <a:cubicBezTo>
                    <a:pt x="896" y="1771"/>
                    <a:pt x="877" y="1775"/>
                    <a:pt x="858" y="1775"/>
                  </a:cubicBezTo>
                  <a:cubicBezTo>
                    <a:pt x="850" y="1775"/>
                    <a:pt x="844" y="1765"/>
                    <a:pt x="850" y="1759"/>
                  </a:cubicBezTo>
                  <a:cubicBezTo>
                    <a:pt x="864" y="1743"/>
                    <a:pt x="879" y="1725"/>
                    <a:pt x="896" y="1714"/>
                  </a:cubicBezTo>
                  <a:cubicBezTo>
                    <a:pt x="930" y="1692"/>
                    <a:pt x="937" y="1663"/>
                    <a:pt x="930" y="1626"/>
                  </a:cubicBezTo>
                  <a:cubicBezTo>
                    <a:pt x="918" y="1571"/>
                    <a:pt x="901" y="1520"/>
                    <a:pt x="876" y="1469"/>
                  </a:cubicBezTo>
                  <a:cubicBezTo>
                    <a:pt x="850" y="1415"/>
                    <a:pt x="803" y="1395"/>
                    <a:pt x="748" y="1392"/>
                  </a:cubicBezTo>
                  <a:cubicBezTo>
                    <a:pt x="716" y="1389"/>
                    <a:pt x="684" y="1386"/>
                    <a:pt x="652" y="1383"/>
                  </a:cubicBezTo>
                  <a:cubicBezTo>
                    <a:pt x="624" y="1380"/>
                    <a:pt x="599" y="1371"/>
                    <a:pt x="576" y="1355"/>
                  </a:cubicBezTo>
                  <a:cubicBezTo>
                    <a:pt x="545" y="1334"/>
                    <a:pt x="525" y="1304"/>
                    <a:pt x="519" y="1266"/>
                  </a:cubicBezTo>
                  <a:cubicBezTo>
                    <a:pt x="516" y="1249"/>
                    <a:pt x="515" y="1249"/>
                    <a:pt x="497" y="1249"/>
                  </a:cubicBezTo>
                  <a:cubicBezTo>
                    <a:pt x="491" y="1249"/>
                    <a:pt x="484" y="1249"/>
                    <a:pt x="478" y="1249"/>
                  </a:cubicBezTo>
                  <a:cubicBezTo>
                    <a:pt x="468" y="1248"/>
                    <a:pt x="462" y="1240"/>
                    <a:pt x="461" y="1232"/>
                  </a:cubicBezTo>
                  <a:cubicBezTo>
                    <a:pt x="459" y="1226"/>
                    <a:pt x="459" y="1218"/>
                    <a:pt x="459" y="1213"/>
                  </a:cubicBezTo>
                  <a:cubicBezTo>
                    <a:pt x="461" y="1201"/>
                    <a:pt x="456" y="1195"/>
                    <a:pt x="445" y="1189"/>
                  </a:cubicBezTo>
                  <a:cubicBezTo>
                    <a:pt x="418" y="1175"/>
                    <a:pt x="414" y="1165"/>
                    <a:pt x="424" y="1135"/>
                  </a:cubicBezTo>
                  <a:cubicBezTo>
                    <a:pt x="430" y="1119"/>
                    <a:pt x="429" y="1109"/>
                    <a:pt x="418" y="1096"/>
                  </a:cubicBezTo>
                  <a:cubicBezTo>
                    <a:pt x="414" y="1090"/>
                    <a:pt x="414" y="1081"/>
                    <a:pt x="414" y="1074"/>
                  </a:cubicBezTo>
                  <a:cubicBezTo>
                    <a:pt x="414" y="1055"/>
                    <a:pt x="414" y="1055"/>
                    <a:pt x="397" y="1052"/>
                  </a:cubicBezTo>
                  <a:cubicBezTo>
                    <a:pt x="375" y="1048"/>
                    <a:pt x="354" y="1044"/>
                    <a:pt x="332" y="1038"/>
                  </a:cubicBezTo>
                  <a:cubicBezTo>
                    <a:pt x="305" y="1030"/>
                    <a:pt x="279" y="1017"/>
                    <a:pt x="257" y="1000"/>
                  </a:cubicBezTo>
                  <a:cubicBezTo>
                    <a:pt x="248" y="993"/>
                    <a:pt x="239" y="984"/>
                    <a:pt x="233" y="975"/>
                  </a:cubicBezTo>
                  <a:cubicBezTo>
                    <a:pt x="217" y="950"/>
                    <a:pt x="219" y="936"/>
                    <a:pt x="242" y="914"/>
                  </a:cubicBezTo>
                  <a:cubicBezTo>
                    <a:pt x="255" y="902"/>
                    <a:pt x="255" y="902"/>
                    <a:pt x="238" y="895"/>
                  </a:cubicBezTo>
                  <a:cubicBezTo>
                    <a:pt x="209" y="883"/>
                    <a:pt x="179" y="873"/>
                    <a:pt x="152" y="860"/>
                  </a:cubicBezTo>
                  <a:cubicBezTo>
                    <a:pt x="114" y="843"/>
                    <a:pt x="80" y="818"/>
                    <a:pt x="53" y="787"/>
                  </a:cubicBezTo>
                  <a:cubicBezTo>
                    <a:pt x="47" y="780"/>
                    <a:pt x="41" y="774"/>
                    <a:pt x="37" y="765"/>
                  </a:cubicBezTo>
                  <a:cubicBezTo>
                    <a:pt x="21" y="738"/>
                    <a:pt x="25" y="719"/>
                    <a:pt x="54" y="703"/>
                  </a:cubicBezTo>
                  <a:cubicBezTo>
                    <a:pt x="69" y="694"/>
                    <a:pt x="70" y="692"/>
                    <a:pt x="61" y="679"/>
                  </a:cubicBezTo>
                  <a:cubicBezTo>
                    <a:pt x="41" y="649"/>
                    <a:pt x="22" y="618"/>
                    <a:pt x="9" y="585"/>
                  </a:cubicBezTo>
                  <a:cubicBezTo>
                    <a:pt x="-1" y="557"/>
                    <a:pt x="-1" y="529"/>
                    <a:pt x="2" y="500"/>
                  </a:cubicBezTo>
                  <a:cubicBezTo>
                    <a:pt x="5" y="477"/>
                    <a:pt x="18" y="461"/>
                    <a:pt x="41" y="452"/>
                  </a:cubicBezTo>
                  <a:cubicBezTo>
                    <a:pt x="57" y="446"/>
                    <a:pt x="57" y="445"/>
                    <a:pt x="51" y="429"/>
                  </a:cubicBezTo>
                  <a:cubicBezTo>
                    <a:pt x="47" y="417"/>
                    <a:pt x="43" y="404"/>
                    <a:pt x="38" y="392"/>
                  </a:cubicBezTo>
                  <a:cubicBezTo>
                    <a:pt x="35" y="384"/>
                    <a:pt x="34" y="375"/>
                    <a:pt x="34" y="366"/>
                  </a:cubicBezTo>
                  <a:cubicBezTo>
                    <a:pt x="32" y="337"/>
                    <a:pt x="45" y="325"/>
                    <a:pt x="76" y="325"/>
                  </a:cubicBezTo>
                  <a:cubicBezTo>
                    <a:pt x="92" y="325"/>
                    <a:pt x="94" y="325"/>
                    <a:pt x="95" y="309"/>
                  </a:cubicBezTo>
                  <a:cubicBezTo>
                    <a:pt x="95" y="299"/>
                    <a:pt x="95" y="289"/>
                    <a:pt x="96" y="279"/>
                  </a:cubicBezTo>
                  <a:cubicBezTo>
                    <a:pt x="99" y="252"/>
                    <a:pt x="105" y="228"/>
                    <a:pt x="121" y="206"/>
                  </a:cubicBezTo>
                  <a:cubicBezTo>
                    <a:pt x="137" y="183"/>
                    <a:pt x="159" y="174"/>
                    <a:pt x="185" y="181"/>
                  </a:cubicBezTo>
                  <a:cubicBezTo>
                    <a:pt x="203" y="185"/>
                    <a:pt x="223" y="194"/>
                    <a:pt x="236" y="207"/>
                  </a:cubicBezTo>
                  <a:cubicBezTo>
                    <a:pt x="271" y="238"/>
                    <a:pt x="305" y="270"/>
                    <a:pt x="337" y="303"/>
                  </a:cubicBezTo>
                  <a:cubicBezTo>
                    <a:pt x="389" y="357"/>
                    <a:pt x="437" y="416"/>
                    <a:pt x="493" y="465"/>
                  </a:cubicBezTo>
                  <a:cubicBezTo>
                    <a:pt x="579" y="544"/>
                    <a:pt x="681" y="586"/>
                    <a:pt x="799" y="586"/>
                  </a:cubicBezTo>
                  <a:cubicBezTo>
                    <a:pt x="821" y="586"/>
                    <a:pt x="838" y="580"/>
                    <a:pt x="857" y="570"/>
                  </a:cubicBezTo>
                  <a:cubicBezTo>
                    <a:pt x="917" y="537"/>
                    <a:pt x="979" y="509"/>
                    <a:pt x="1049" y="500"/>
                  </a:cubicBezTo>
                  <a:cubicBezTo>
                    <a:pt x="1077" y="496"/>
                    <a:pt x="1106" y="496"/>
                    <a:pt x="1134" y="496"/>
                  </a:cubicBezTo>
                  <a:cubicBezTo>
                    <a:pt x="1156" y="496"/>
                    <a:pt x="1175" y="491"/>
                    <a:pt x="1189" y="475"/>
                  </a:cubicBezTo>
                  <a:cubicBezTo>
                    <a:pt x="1208" y="455"/>
                    <a:pt x="1228" y="435"/>
                    <a:pt x="1246" y="413"/>
                  </a:cubicBezTo>
                  <a:cubicBezTo>
                    <a:pt x="1298" y="350"/>
                    <a:pt x="1348" y="285"/>
                    <a:pt x="1403" y="226"/>
                  </a:cubicBezTo>
                  <a:cubicBezTo>
                    <a:pt x="1459" y="169"/>
                    <a:pt x="1526" y="129"/>
                    <a:pt x="1600" y="100"/>
                  </a:cubicBezTo>
                  <a:cubicBezTo>
                    <a:pt x="1607" y="97"/>
                    <a:pt x="1615" y="95"/>
                    <a:pt x="1622" y="92"/>
                  </a:cubicBezTo>
                  <a:cubicBezTo>
                    <a:pt x="1623" y="91"/>
                    <a:pt x="1625" y="85"/>
                    <a:pt x="1623" y="83"/>
                  </a:cubicBezTo>
                  <a:cubicBezTo>
                    <a:pt x="1617" y="76"/>
                    <a:pt x="1610" y="70"/>
                    <a:pt x="1606" y="63"/>
                  </a:cubicBezTo>
                  <a:cubicBezTo>
                    <a:pt x="1587" y="37"/>
                    <a:pt x="1600" y="3"/>
                    <a:pt x="1633" y="0"/>
                  </a:cubicBezTo>
                  <a:cubicBezTo>
                    <a:pt x="1651" y="-1"/>
                    <a:pt x="1670" y="2"/>
                    <a:pt x="1687" y="6"/>
                  </a:cubicBezTo>
                  <a:cubicBezTo>
                    <a:pt x="1702" y="11"/>
                    <a:pt x="1717" y="18"/>
                    <a:pt x="1730" y="27"/>
                  </a:cubicBezTo>
                  <a:cubicBezTo>
                    <a:pt x="1744" y="37"/>
                    <a:pt x="1755" y="39"/>
                    <a:pt x="1770" y="25"/>
                  </a:cubicBezTo>
                  <a:cubicBezTo>
                    <a:pt x="1783" y="11"/>
                    <a:pt x="1797" y="15"/>
                    <a:pt x="1807" y="30"/>
                  </a:cubicBezTo>
                  <a:cubicBezTo>
                    <a:pt x="1816" y="43"/>
                    <a:pt x="1823" y="59"/>
                    <a:pt x="1827" y="75"/>
                  </a:cubicBezTo>
                  <a:cubicBezTo>
                    <a:pt x="1832" y="89"/>
                    <a:pt x="1836" y="101"/>
                    <a:pt x="1855" y="101"/>
                  </a:cubicBezTo>
                  <a:cubicBezTo>
                    <a:pt x="1872" y="101"/>
                    <a:pt x="1878" y="117"/>
                    <a:pt x="1881" y="132"/>
                  </a:cubicBezTo>
                  <a:cubicBezTo>
                    <a:pt x="1884" y="149"/>
                    <a:pt x="1881" y="168"/>
                    <a:pt x="1888" y="184"/>
                  </a:cubicBezTo>
                  <a:cubicBezTo>
                    <a:pt x="1894" y="199"/>
                    <a:pt x="1912" y="209"/>
                    <a:pt x="1920" y="222"/>
                  </a:cubicBezTo>
                  <a:cubicBezTo>
                    <a:pt x="1926" y="231"/>
                    <a:pt x="1931" y="242"/>
                    <a:pt x="1932" y="254"/>
                  </a:cubicBezTo>
                  <a:cubicBezTo>
                    <a:pt x="1934" y="267"/>
                    <a:pt x="1925" y="274"/>
                    <a:pt x="1913" y="269"/>
                  </a:cubicBezTo>
                  <a:cubicBezTo>
                    <a:pt x="1902" y="264"/>
                    <a:pt x="1890" y="257"/>
                    <a:pt x="1878" y="251"/>
                  </a:cubicBezTo>
                  <a:cubicBezTo>
                    <a:pt x="1871" y="248"/>
                    <a:pt x="1865" y="244"/>
                    <a:pt x="1858" y="241"/>
                  </a:cubicBezTo>
                  <a:cubicBezTo>
                    <a:pt x="1845" y="238"/>
                    <a:pt x="1835" y="244"/>
                    <a:pt x="1832" y="257"/>
                  </a:cubicBezTo>
                  <a:cubicBezTo>
                    <a:pt x="1827" y="273"/>
                    <a:pt x="1827" y="290"/>
                    <a:pt x="1821" y="306"/>
                  </a:cubicBezTo>
                  <a:cubicBezTo>
                    <a:pt x="1816" y="327"/>
                    <a:pt x="1800" y="338"/>
                    <a:pt x="1779" y="341"/>
                  </a:cubicBezTo>
                  <a:cubicBezTo>
                    <a:pt x="1757" y="344"/>
                    <a:pt x="1741" y="336"/>
                    <a:pt x="1731" y="317"/>
                  </a:cubicBezTo>
                  <a:cubicBezTo>
                    <a:pt x="1728" y="311"/>
                    <a:pt x="1725" y="305"/>
                    <a:pt x="1722" y="299"/>
                  </a:cubicBezTo>
                  <a:cubicBezTo>
                    <a:pt x="1719" y="290"/>
                    <a:pt x="1714" y="290"/>
                    <a:pt x="1708" y="296"/>
                  </a:cubicBezTo>
                  <a:cubicBezTo>
                    <a:pt x="1687" y="314"/>
                    <a:pt x="1673" y="334"/>
                    <a:pt x="1663" y="359"/>
                  </a:cubicBezTo>
                  <a:cubicBezTo>
                    <a:pt x="1638" y="420"/>
                    <a:pt x="1622" y="484"/>
                    <a:pt x="1619" y="551"/>
                  </a:cubicBezTo>
                  <a:cubicBezTo>
                    <a:pt x="1612" y="566"/>
                    <a:pt x="1609" y="588"/>
                    <a:pt x="1607" y="605"/>
                  </a:cubicBezTo>
                  <a:close/>
                </a:path>
              </a:pathLst>
            </a:custGeom>
            <a:solidFill>
              <a:srgbClr val="B5824C">
                <a:alpha val="3418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intony"/>
              <a:buNone/>
              <a:defRPr sz="3000" b="1">
                <a:solidFill>
                  <a:schemeClr val="lt1"/>
                </a:solidFill>
                <a:latin typeface="Sintony"/>
                <a:ea typeface="Sintony"/>
                <a:cs typeface="Sintony"/>
                <a:sym typeface="Sinton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ntony"/>
              <a:buNone/>
              <a:defRPr sz="3000" b="1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ntony"/>
              <a:buNone/>
              <a:defRPr sz="3000" b="1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ntony"/>
              <a:buNone/>
              <a:defRPr sz="3000" b="1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ntony"/>
              <a:buNone/>
              <a:defRPr sz="3000" b="1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ntony"/>
              <a:buNone/>
              <a:defRPr sz="3000" b="1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ntony"/>
              <a:buNone/>
              <a:defRPr sz="3000" b="1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ntony"/>
              <a:buNone/>
              <a:defRPr sz="3000" b="1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ntony"/>
              <a:buNone/>
              <a:defRPr sz="3000" b="1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8" r:id="rId4"/>
    <p:sldLayoutId id="2147483665" r:id="rId5"/>
    <p:sldLayoutId id="2147483673" r:id="rId6"/>
    <p:sldLayoutId id="2147483674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14.sv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6.svg"/><Relationship Id="rId4" Type="http://schemas.openxmlformats.org/officeDocument/2006/relationships/image" Target="../media/image42.sv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p32"/>
          <p:cNvSpPr txBox="1">
            <a:spLocks noGrp="1"/>
          </p:cNvSpPr>
          <p:nvPr>
            <p:ph type="ctrTitle"/>
          </p:nvPr>
        </p:nvSpPr>
        <p:spPr>
          <a:xfrm>
            <a:off x="1414950" y="1215463"/>
            <a:ext cx="63141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Analyse</a:t>
            </a:r>
            <a:r>
              <a:rPr lang="en" dirty="0">
                <a:solidFill>
                  <a:schemeClr val="lt1"/>
                </a:solidFill>
              </a:rPr>
              <a:t> de </a:t>
            </a:r>
            <a:r>
              <a:rPr lang="en" dirty="0" err="1">
                <a:solidFill>
                  <a:schemeClr val="lt1"/>
                </a:solidFill>
              </a:rPr>
              <a:t>marché</a:t>
            </a:r>
            <a:br>
              <a:rPr lang="en" dirty="0"/>
            </a:br>
            <a:r>
              <a:rPr lang="en" b="0" dirty="0"/>
              <a:t>La poule qui </a:t>
            </a:r>
            <a:r>
              <a:rPr lang="en" b="0" dirty="0" err="1"/>
              <a:t>chante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8467" name="Google Shape;8467;p32"/>
          <p:cNvSpPr txBox="1">
            <a:spLocks noGrp="1"/>
          </p:cNvSpPr>
          <p:nvPr>
            <p:ph type="subTitle" idx="1"/>
          </p:nvPr>
        </p:nvSpPr>
        <p:spPr>
          <a:xfrm>
            <a:off x="1414950" y="3211638"/>
            <a:ext cx="6314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Charles Claeyman – </a:t>
            </a:r>
            <a:r>
              <a:rPr lang="en" dirty="0" err="1"/>
              <a:t>Projet</a:t>
            </a:r>
            <a:r>
              <a:rPr lang="en" dirty="0"/>
              <a:t> 11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A171A6-AF8D-2210-C76F-374332D1AE5A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C1605720-CCBF-46F9-D92E-6B079B03D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5BA2DE98-5060-A941-E327-B61C18703C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Cercle des </a:t>
            </a:r>
            <a:r>
              <a:rPr lang="en" dirty="0" err="1"/>
              <a:t>corrélations</a:t>
            </a:r>
            <a:endParaRPr dirty="0"/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5BC87676-C3C4-4DEB-4771-0AE9890EF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968" y="1813212"/>
            <a:ext cx="3580513" cy="576000"/>
          </a:xfrm>
        </p:spPr>
        <p:txBody>
          <a:bodyPr/>
          <a:lstStyle/>
          <a:p>
            <a:pPr algn="ctr"/>
            <a:r>
              <a:rPr lang="fr-FR" sz="2000" dirty="0"/>
              <a:t>PC1 </a:t>
            </a:r>
          </a:p>
          <a:p>
            <a:pPr algn="ctr"/>
            <a:r>
              <a:rPr lang="fr-FR" sz="2000" b="1" dirty="0"/>
              <a:t>Taille du marché</a:t>
            </a:r>
          </a:p>
        </p:txBody>
      </p:sp>
      <p:sp>
        <p:nvSpPr>
          <p:cNvPr id="10" name="Sous-titre 4">
            <a:extLst>
              <a:ext uri="{FF2B5EF4-FFF2-40B4-BE49-F238E27FC236}">
                <a16:creationId xmlns:a16="http://schemas.microsoft.com/office/drawing/2014/main" id="{82F9F768-170A-8E8D-C5BB-5428BCC77229}"/>
              </a:ext>
            </a:extLst>
          </p:cNvPr>
          <p:cNvSpPr txBox="1">
            <a:spLocks/>
          </p:cNvSpPr>
          <p:nvPr/>
        </p:nvSpPr>
        <p:spPr>
          <a:xfrm>
            <a:off x="5421969" y="3029908"/>
            <a:ext cx="358051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fr-FR" sz="2000" dirty="0"/>
              <a:t>PC2</a:t>
            </a:r>
          </a:p>
          <a:p>
            <a:pPr algn="ctr"/>
            <a:r>
              <a:rPr lang="fr-FR" sz="2000" b="1" dirty="0"/>
              <a:t>Développement du pays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1B01AA-DDB9-A19E-4AC3-F45F36E0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62315"/>
            <a:ext cx="4701968" cy="393518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60FE8C2-27F5-124E-9169-9852A80F3EFB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6282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8299AEDF-BA64-C90A-42FB-C9338DCF8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0D42CF4E-B8D4-E91D-47BD-B715F7CE1B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: choix du </a:t>
            </a:r>
            <a:r>
              <a:rPr lang="en" dirty="0" err="1"/>
              <a:t>nombre</a:t>
            </a:r>
            <a:r>
              <a:rPr lang="en" dirty="0"/>
              <a:t> de cluster</a:t>
            </a:r>
            <a:endParaRPr dirty="0"/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63BADBD2-1783-9D28-5AC4-DD386F018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487" y="1471360"/>
            <a:ext cx="3580513" cy="576000"/>
          </a:xfrm>
        </p:spPr>
        <p:txBody>
          <a:bodyPr/>
          <a:lstStyle/>
          <a:p>
            <a:pPr algn="ctr"/>
            <a:r>
              <a:rPr lang="fr-FR" sz="2000" dirty="0"/>
              <a:t>Score de silhouette </a:t>
            </a:r>
          </a:p>
          <a:p>
            <a:pPr algn="ctr"/>
            <a:r>
              <a:rPr lang="fr-FR" sz="2000" b="1" dirty="0"/>
              <a:t>2 – 8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74CC76-0A16-9091-FD7F-01CF7B1A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1183360"/>
            <a:ext cx="5736771" cy="3693096"/>
          </a:xfrm>
          <a:prstGeom prst="rect">
            <a:avLst/>
          </a:prstGeom>
        </p:spPr>
      </p:pic>
      <p:pic>
        <p:nvPicPr>
          <p:cNvPr id="5" name="Graphique 4" descr="Microscope avec un remplissage uni">
            <a:extLst>
              <a:ext uri="{FF2B5EF4-FFF2-40B4-BE49-F238E27FC236}">
                <a16:creationId xmlns:a16="http://schemas.microsoft.com/office/drawing/2014/main" id="{B40847B1-3F9C-9B69-E35B-43E9AB427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6543" y="2854779"/>
            <a:ext cx="914400" cy="914400"/>
          </a:xfrm>
          <a:prstGeom prst="rect">
            <a:avLst/>
          </a:prstGeom>
        </p:spPr>
      </p:pic>
      <p:sp>
        <p:nvSpPr>
          <p:cNvPr id="7" name="Sous-titre 4">
            <a:extLst>
              <a:ext uri="{FF2B5EF4-FFF2-40B4-BE49-F238E27FC236}">
                <a16:creationId xmlns:a16="http://schemas.microsoft.com/office/drawing/2014/main" id="{ECD35F4A-E82B-EE61-3D59-C6BA1C2E8A1A}"/>
              </a:ext>
            </a:extLst>
          </p:cNvPr>
          <p:cNvSpPr txBox="1">
            <a:spLocks/>
          </p:cNvSpPr>
          <p:nvPr/>
        </p:nvSpPr>
        <p:spPr>
          <a:xfrm>
            <a:off x="5683230" y="3769179"/>
            <a:ext cx="358051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fr-FR" sz="2000" dirty="0"/>
              <a:t>Choix de petits groupes</a:t>
            </a:r>
          </a:p>
          <a:p>
            <a:pPr algn="ctr"/>
            <a:r>
              <a:rPr lang="fr-FR" sz="2000" dirty="0"/>
              <a:t>=&gt; 8 Clusters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DD0FAA-407E-414B-CDBB-D438F9BC6F6F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1435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BE566A5A-FCF5-7F3A-A54D-1A7976FE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886B8272-66D1-06B1-3965-3F7EA060F9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: CAH </a:t>
            </a:r>
            <a:r>
              <a:rPr lang="en" sz="1600" dirty="0"/>
              <a:t>(Classification </a:t>
            </a:r>
            <a:r>
              <a:rPr lang="en" sz="1600" dirty="0" err="1"/>
              <a:t>ascendante</a:t>
            </a:r>
            <a:r>
              <a:rPr lang="en" sz="1600" dirty="0"/>
              <a:t> </a:t>
            </a:r>
            <a:r>
              <a:rPr lang="en" sz="1600" dirty="0" err="1"/>
              <a:t>hiérarchique</a:t>
            </a:r>
            <a:r>
              <a:rPr lang="en" sz="1600" dirty="0"/>
              <a:t>)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DDAC3D-5B09-1D1E-B30B-6876CCB6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1218927"/>
            <a:ext cx="7772400" cy="379421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4BC277D-C566-BCA4-6664-E087E55C2C76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0736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C37B5739-3E3A-4AF3-CC30-0ED85467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813B5F94-FF09-7B17-1814-2ACE8857F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: CAH </a:t>
            </a:r>
            <a:r>
              <a:rPr lang="en" sz="1600" dirty="0"/>
              <a:t>(Classification </a:t>
            </a:r>
            <a:r>
              <a:rPr lang="en" sz="1600" dirty="0" err="1"/>
              <a:t>ascendante</a:t>
            </a:r>
            <a:r>
              <a:rPr lang="en" sz="1600" dirty="0"/>
              <a:t> </a:t>
            </a:r>
            <a:r>
              <a:rPr lang="en" sz="1600" dirty="0" err="1"/>
              <a:t>hiérarchique</a:t>
            </a:r>
            <a:r>
              <a:rPr lang="en" sz="1600" dirty="0"/>
              <a:t>)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8B11EDB-AA70-E8E2-0423-06D1F128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58464"/>
            <a:ext cx="7772400" cy="379421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8302DC-9CF8-5BD0-590B-8908A314AED1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243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3BB161F8-A013-D744-6FA3-883D4199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3AFA6DD6-DEE5-70E4-8391-B546CE436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5395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: CAH </a:t>
            </a:r>
            <a:r>
              <a:rPr lang="en" sz="1600" dirty="0"/>
              <a:t>(</a:t>
            </a:r>
            <a:r>
              <a:rPr lang="en" sz="1600" dirty="0" err="1"/>
              <a:t>Visualisation</a:t>
            </a:r>
            <a:r>
              <a:rPr lang="en" sz="1600" dirty="0"/>
              <a:t> sur les 2 </a:t>
            </a:r>
            <a:r>
              <a:rPr lang="en" sz="1600" dirty="0" err="1"/>
              <a:t>composantes</a:t>
            </a:r>
            <a:r>
              <a:rPr lang="en" sz="1600" dirty="0"/>
              <a:t> </a:t>
            </a:r>
            <a:r>
              <a:rPr lang="en" sz="1600" dirty="0" err="1"/>
              <a:t>principaes</a:t>
            </a:r>
            <a:r>
              <a:rPr lang="en" sz="1600" dirty="0"/>
              <a:t>)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919115-1E12-A2BE-D6CD-62CEDB2E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3" y="1063381"/>
            <a:ext cx="5898515" cy="408011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8156E32-295E-728E-E179-858151AF7858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9375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86A34EDC-61ED-24A4-E972-57DEDE1EF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499E0137-A9F1-A68F-1FA6-74A7F4008F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5395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: K-Means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9248CCA-CAD0-6AE2-6397-A470A218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1078209"/>
            <a:ext cx="5570434" cy="406529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4AF32CC-0700-951E-6670-0F15FC8D6A4C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7265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BF9DBEF4-F9CA-9789-6AC7-71DB1DBD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FDC7E7BF-AD9C-4899-A690-315037CB14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Résultats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61A827A4-996F-585F-56B4-E75B6838E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52" y="1312469"/>
            <a:ext cx="6697200" cy="576000"/>
          </a:xfrm>
        </p:spPr>
        <p:txBody>
          <a:bodyPr/>
          <a:lstStyle/>
          <a:p>
            <a:r>
              <a:rPr lang="fr-FR" dirty="0"/>
              <a:t>Favoris : Bon développement avec un marché important : Royaume-Uni, Allemagne et Japon</a:t>
            </a:r>
          </a:p>
        </p:txBody>
      </p:sp>
      <p:sp>
        <p:nvSpPr>
          <p:cNvPr id="16" name="Sous-titre 4">
            <a:extLst>
              <a:ext uri="{FF2B5EF4-FFF2-40B4-BE49-F238E27FC236}">
                <a16:creationId xmlns:a16="http://schemas.microsoft.com/office/drawing/2014/main" id="{EC39FBE6-C8C7-EA12-A75A-FA3098875241}"/>
              </a:ext>
            </a:extLst>
          </p:cNvPr>
          <p:cNvSpPr txBox="1">
            <a:spLocks/>
          </p:cNvSpPr>
          <p:nvPr/>
        </p:nvSpPr>
        <p:spPr>
          <a:xfrm>
            <a:off x="1376348" y="2076166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Challengers : Bon développement mais marché plus réduit (Australie - Belgique - Canada - Espagne - Italie - Pays-Bas)</a:t>
            </a:r>
          </a:p>
          <a:p>
            <a:endParaRPr lang="fr-FR" dirty="0"/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63560DFE-1487-AB27-F98F-B444C064B422}"/>
              </a:ext>
            </a:extLst>
          </p:cNvPr>
          <p:cNvSpPr txBox="1">
            <a:spLocks/>
          </p:cNvSpPr>
          <p:nvPr/>
        </p:nvSpPr>
        <p:spPr>
          <a:xfrm>
            <a:off x="1376348" y="2828304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fr-FR" dirty="0"/>
          </a:p>
        </p:txBody>
      </p:sp>
      <p:pic>
        <p:nvPicPr>
          <p:cNvPr id="9" name="Graphique 8" descr="Cible avec un remplissage uni">
            <a:extLst>
              <a:ext uri="{FF2B5EF4-FFF2-40B4-BE49-F238E27FC236}">
                <a16:creationId xmlns:a16="http://schemas.microsoft.com/office/drawing/2014/main" id="{A4C8E24A-CF4D-A27F-E829-96B048A94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850" y="1963302"/>
            <a:ext cx="687600" cy="687600"/>
          </a:xfrm>
          <a:prstGeom prst="rect">
            <a:avLst/>
          </a:prstGeom>
        </p:spPr>
      </p:pic>
      <p:pic>
        <p:nvPicPr>
          <p:cNvPr id="4" name="Graphique 3" descr="Podium avec un remplissage uni">
            <a:extLst>
              <a:ext uri="{FF2B5EF4-FFF2-40B4-BE49-F238E27FC236}">
                <a16:creationId xmlns:a16="http://schemas.microsoft.com/office/drawing/2014/main" id="{A917C8E0-E6CE-D849-36B0-220C00351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531" y="1134537"/>
            <a:ext cx="687600" cy="6876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DF1CAAF-CCC2-25C6-6131-20540E17D16E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9748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C671C019-769C-0E92-05A5-659C3851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CF096C6B-46F4-F7E7-2C53-DE393933A6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</a:t>
            </a:r>
            <a:r>
              <a:rPr lang="en" dirty="0" err="1"/>
              <a:t>favoris</a:t>
            </a:r>
            <a:r>
              <a:rPr lang="en" dirty="0"/>
              <a:t> import</a:t>
            </a:r>
            <a:r>
              <a:rPr lang="fr-FR" dirty="0" err="1"/>
              <a:t>ent</a:t>
            </a:r>
            <a:r>
              <a:rPr lang="fr-FR" dirty="0"/>
              <a:t> le plus de viande</a:t>
            </a:r>
            <a:endParaRPr dirty="0"/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CFF98E32-34BA-2546-D2C9-956FF9EAE09E}"/>
              </a:ext>
            </a:extLst>
          </p:cNvPr>
          <p:cNvSpPr txBox="1">
            <a:spLocks/>
          </p:cNvSpPr>
          <p:nvPr/>
        </p:nvSpPr>
        <p:spPr>
          <a:xfrm>
            <a:off x="1376348" y="2828304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27672C-1A84-5DFD-E87F-D852F7EF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52" y="1081539"/>
            <a:ext cx="6697201" cy="406196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3A2068C-12B1-8751-9338-1F871FD5EF4E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2876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FFB9CB3D-3963-6605-CE7D-3CC9E729F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6EB71D48-6F0C-E266-FFF5-22C7FC987C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</a:t>
            </a:r>
            <a:r>
              <a:rPr lang="en" dirty="0" err="1"/>
              <a:t>favoris</a:t>
            </a:r>
            <a:r>
              <a:rPr lang="en" dirty="0"/>
              <a:t> </a:t>
            </a:r>
            <a:r>
              <a:rPr lang="fr-FR" dirty="0"/>
              <a:t>sont développés …</a:t>
            </a:r>
            <a:endParaRPr dirty="0"/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AA9696F7-EAA1-0220-5EB2-CD120D39C0B2}"/>
              </a:ext>
            </a:extLst>
          </p:cNvPr>
          <p:cNvSpPr txBox="1">
            <a:spLocks/>
          </p:cNvSpPr>
          <p:nvPr/>
        </p:nvSpPr>
        <p:spPr>
          <a:xfrm>
            <a:off x="1376348" y="2828304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3757F6-E59F-2198-29B8-DD169270F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12" y="1191603"/>
            <a:ext cx="6346740" cy="38494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BA1977-6509-E04E-C4C4-51181B90AD94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58284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3C5F701F-D12F-540C-A3F3-513AEA38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5B39E61C-A0DF-9740-E93D-266B836F2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Avec une taille de marché importante</a:t>
            </a:r>
            <a:endParaRPr dirty="0"/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A1199C4E-9333-89AB-0621-149E4DE6B08D}"/>
              </a:ext>
            </a:extLst>
          </p:cNvPr>
          <p:cNvSpPr txBox="1">
            <a:spLocks/>
          </p:cNvSpPr>
          <p:nvPr/>
        </p:nvSpPr>
        <p:spPr>
          <a:xfrm>
            <a:off x="1376348" y="2828304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72735F-4BD6-4E8A-3E0D-EB3A814C7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75" y="1112200"/>
            <a:ext cx="6455777" cy="385081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2A2805F-2676-3A1E-43D4-C2244A4D633B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6221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7">
          <a:extLst>
            <a:ext uri="{FF2B5EF4-FFF2-40B4-BE49-F238E27FC236}">
              <a16:creationId xmlns:a16="http://schemas.microsoft.com/office/drawing/2014/main" id="{C1679870-3E0F-30E3-C50E-40335783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8" name="Google Shape;8558;p41">
            <a:extLst>
              <a:ext uri="{FF2B5EF4-FFF2-40B4-BE49-F238E27FC236}">
                <a16:creationId xmlns:a16="http://schemas.microsoft.com/office/drawing/2014/main" id="{953FC9A5-5690-5A9D-4422-A8138105EE4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5" cy="5143503"/>
          </a:xfrm>
          <a:prstGeom prst="rect">
            <a:avLst/>
          </a:prstGeom>
        </p:spPr>
      </p:pic>
      <p:sp>
        <p:nvSpPr>
          <p:cNvPr id="8559" name="Google Shape;8559;p41">
            <a:extLst>
              <a:ext uri="{FF2B5EF4-FFF2-40B4-BE49-F238E27FC236}">
                <a16:creationId xmlns:a16="http://schemas.microsoft.com/office/drawing/2014/main" id="{929755D5-8FD8-BD81-055F-8385D17E6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309" y="1614031"/>
            <a:ext cx="7549031" cy="1915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</a:t>
            </a:r>
            <a:r>
              <a:rPr lang="en" dirty="0" err="1"/>
              <a:t>faciliter</a:t>
            </a:r>
            <a:r>
              <a:rPr lang="en" dirty="0"/>
              <a:t> </a:t>
            </a:r>
            <a:r>
              <a:rPr lang="en" dirty="0" err="1"/>
              <a:t>l’exportation</a:t>
            </a:r>
            <a:r>
              <a:rPr lang="en" dirty="0"/>
              <a:t> de </a:t>
            </a:r>
            <a:r>
              <a:rPr lang="en" dirty="0" err="1"/>
              <a:t>nos</a:t>
            </a:r>
            <a:r>
              <a:rPr lang="en" dirty="0"/>
              <a:t> </a:t>
            </a:r>
            <a:r>
              <a:rPr lang="en" dirty="0" err="1"/>
              <a:t>poulets</a:t>
            </a:r>
            <a:r>
              <a:rPr lang="en" dirty="0"/>
              <a:t>, </a:t>
            </a:r>
            <a:r>
              <a:rPr lang="en" dirty="0" err="1"/>
              <a:t>j’ai</a:t>
            </a:r>
            <a:r>
              <a:rPr lang="en" dirty="0"/>
              <a:t> </a:t>
            </a:r>
            <a:r>
              <a:rPr lang="en" dirty="0" err="1"/>
              <a:t>ciblé</a:t>
            </a:r>
            <a:r>
              <a:rPr lang="en" dirty="0"/>
              <a:t> des données à </a:t>
            </a:r>
            <a:r>
              <a:rPr lang="en" dirty="0" err="1"/>
              <a:t>partir</a:t>
            </a:r>
            <a:r>
              <a:rPr lang="en" dirty="0"/>
              <a:t> </a:t>
            </a:r>
            <a:r>
              <a:rPr lang="en" dirty="0" err="1"/>
              <a:t>d’une</a:t>
            </a:r>
            <a:r>
              <a:rPr lang="en" dirty="0"/>
              <a:t> </a:t>
            </a:r>
            <a:r>
              <a:rPr lang="en" dirty="0" err="1"/>
              <a:t>analyse</a:t>
            </a:r>
            <a:r>
              <a:rPr lang="en" dirty="0"/>
              <a:t> PESTEL </a:t>
            </a:r>
            <a:r>
              <a:rPr lang="en" dirty="0" err="1"/>
              <a:t>puis</a:t>
            </a:r>
            <a:r>
              <a:rPr lang="en" dirty="0"/>
              <a:t> </a:t>
            </a:r>
            <a:r>
              <a:rPr lang="en" dirty="0" err="1"/>
              <a:t>réalisé</a:t>
            </a:r>
            <a:r>
              <a:rPr lang="en" dirty="0"/>
              <a:t> </a:t>
            </a:r>
            <a:r>
              <a:rPr lang="en" dirty="0" err="1"/>
              <a:t>une</a:t>
            </a:r>
            <a:r>
              <a:rPr lang="en" dirty="0"/>
              <a:t> ACP </a:t>
            </a:r>
            <a:r>
              <a:rPr lang="en" dirty="0" err="1"/>
              <a:t>afin</a:t>
            </a:r>
            <a:r>
              <a:rPr lang="en" dirty="0"/>
              <a:t> de d</a:t>
            </a:r>
            <a:r>
              <a:rPr lang="fr-FR" dirty="0"/>
              <a:t>é</a:t>
            </a:r>
            <a:r>
              <a:rPr lang="en" dirty="0"/>
              <a:t>terminer des </a:t>
            </a:r>
            <a:r>
              <a:rPr lang="en" dirty="0" err="1"/>
              <a:t>groupes</a:t>
            </a:r>
            <a:r>
              <a:rPr lang="en" dirty="0"/>
              <a:t> de pays sur </a:t>
            </a:r>
            <a:r>
              <a:rPr lang="en" dirty="0" err="1"/>
              <a:t>lesquels</a:t>
            </a:r>
            <a:r>
              <a:rPr lang="en" dirty="0"/>
              <a:t> </a:t>
            </a:r>
            <a:r>
              <a:rPr lang="en" dirty="0" err="1"/>
              <a:t>prioriser</a:t>
            </a:r>
            <a:r>
              <a:rPr lang="en" dirty="0"/>
              <a:t> </a:t>
            </a:r>
            <a:r>
              <a:rPr lang="en" dirty="0" err="1"/>
              <a:t>notre</a:t>
            </a:r>
            <a:r>
              <a:rPr lang="en" dirty="0"/>
              <a:t> étude de </a:t>
            </a:r>
            <a:r>
              <a:rPr lang="en" dirty="0" err="1"/>
              <a:t>marché</a:t>
            </a:r>
            <a:r>
              <a:rPr lang="en" dirty="0"/>
              <a:t>. Le </a:t>
            </a:r>
            <a:r>
              <a:rPr lang="en" dirty="0" err="1"/>
              <a:t>groupe</a:t>
            </a:r>
            <a:r>
              <a:rPr lang="en" dirty="0"/>
              <a:t> </a:t>
            </a:r>
            <a:r>
              <a:rPr lang="en" dirty="0" err="1"/>
              <a:t>reprenant</a:t>
            </a:r>
            <a:r>
              <a:rPr lang="en" dirty="0"/>
              <a:t> le </a:t>
            </a:r>
            <a:r>
              <a:rPr lang="en" dirty="0" err="1"/>
              <a:t>Royaume</a:t>
            </a:r>
            <a:r>
              <a:rPr lang="en" dirty="0"/>
              <a:t>-Uni, le </a:t>
            </a:r>
            <a:r>
              <a:rPr lang="en" dirty="0" err="1"/>
              <a:t>Japon</a:t>
            </a:r>
            <a:r>
              <a:rPr lang="en" dirty="0"/>
              <a:t> et </a:t>
            </a:r>
            <a:r>
              <a:rPr lang="en" dirty="0" err="1"/>
              <a:t>l’Allemagne</a:t>
            </a:r>
            <a:r>
              <a:rPr lang="en" dirty="0"/>
              <a:t> </a:t>
            </a:r>
            <a:r>
              <a:rPr lang="en" dirty="0" err="1"/>
              <a:t>semble</a:t>
            </a:r>
            <a:r>
              <a:rPr lang="en" dirty="0"/>
              <a:t> le plus </a:t>
            </a:r>
            <a:r>
              <a:rPr lang="en" dirty="0" err="1"/>
              <a:t>intéressant</a:t>
            </a:r>
            <a:r>
              <a:rPr lang="en" dirty="0"/>
              <a:t>.</a:t>
            </a:r>
            <a:endParaRPr dirty="0"/>
          </a:p>
        </p:txBody>
      </p:sp>
      <p:grpSp>
        <p:nvGrpSpPr>
          <p:cNvPr id="8560" name="Google Shape;8560;p41">
            <a:extLst>
              <a:ext uri="{FF2B5EF4-FFF2-40B4-BE49-F238E27FC236}">
                <a16:creationId xmlns:a16="http://schemas.microsoft.com/office/drawing/2014/main" id="{E1A9EEF1-609E-2162-2FB5-1FDF7E7D42C9}"/>
              </a:ext>
            </a:extLst>
          </p:cNvPr>
          <p:cNvGrpSpPr/>
          <p:nvPr/>
        </p:nvGrpSpPr>
        <p:grpSpPr>
          <a:xfrm>
            <a:off x="-7475" y="276625"/>
            <a:ext cx="9150600" cy="59800"/>
            <a:chOff x="-7475" y="276625"/>
            <a:chExt cx="9150600" cy="59800"/>
          </a:xfrm>
        </p:grpSpPr>
        <p:cxnSp>
          <p:nvCxnSpPr>
            <p:cNvPr id="8561" name="Google Shape;8561;p41">
              <a:extLst>
                <a:ext uri="{FF2B5EF4-FFF2-40B4-BE49-F238E27FC236}">
                  <a16:creationId xmlns:a16="http://schemas.microsoft.com/office/drawing/2014/main" id="{685E71A3-A97C-391F-AE29-03E05FE05315}"/>
                </a:ext>
              </a:extLst>
            </p:cNvPr>
            <p:cNvCxnSpPr/>
            <p:nvPr/>
          </p:nvCxnSpPr>
          <p:spPr>
            <a:xfrm>
              <a:off x="-7475" y="2766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2" name="Google Shape;8562;p41">
              <a:extLst>
                <a:ext uri="{FF2B5EF4-FFF2-40B4-BE49-F238E27FC236}">
                  <a16:creationId xmlns:a16="http://schemas.microsoft.com/office/drawing/2014/main" id="{2BE821A3-CBA9-9A1F-237A-089570BF698C}"/>
                </a:ext>
              </a:extLst>
            </p:cNvPr>
            <p:cNvCxnSpPr/>
            <p:nvPr/>
          </p:nvCxnSpPr>
          <p:spPr>
            <a:xfrm>
              <a:off x="-7475" y="3364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9A9CBD2-A8AA-9E05-C251-696E77603916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0067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7">
          <a:extLst>
            <a:ext uri="{FF2B5EF4-FFF2-40B4-BE49-F238E27FC236}">
              <a16:creationId xmlns:a16="http://schemas.microsoft.com/office/drawing/2014/main" id="{A382B3A1-C697-BC5E-D58B-4E41B567B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8" name="Google Shape;8558;p41">
            <a:extLst>
              <a:ext uri="{FF2B5EF4-FFF2-40B4-BE49-F238E27FC236}">
                <a16:creationId xmlns:a16="http://schemas.microsoft.com/office/drawing/2014/main" id="{8AD4A63A-A3B8-E74E-9C53-51537E08EAEC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5" cy="5143503"/>
          </a:xfrm>
          <a:prstGeom prst="rect">
            <a:avLst/>
          </a:prstGeom>
        </p:spPr>
      </p:pic>
      <p:sp>
        <p:nvSpPr>
          <p:cNvPr id="8559" name="Google Shape;8559;p41">
            <a:extLst>
              <a:ext uri="{FF2B5EF4-FFF2-40B4-BE49-F238E27FC236}">
                <a16:creationId xmlns:a16="http://schemas.microsoft.com/office/drawing/2014/main" id="{5F7ECD1F-D5EE-B64E-3451-215C8AB22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309" y="1614031"/>
            <a:ext cx="7549031" cy="1915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</a:t>
            </a:r>
            <a:r>
              <a:rPr lang="en" dirty="0" err="1"/>
              <a:t>faciliter</a:t>
            </a:r>
            <a:r>
              <a:rPr lang="en" dirty="0"/>
              <a:t> </a:t>
            </a:r>
            <a:r>
              <a:rPr lang="en" dirty="0" err="1"/>
              <a:t>l’exportation</a:t>
            </a:r>
            <a:r>
              <a:rPr lang="en" dirty="0"/>
              <a:t> de </a:t>
            </a:r>
            <a:r>
              <a:rPr lang="en" dirty="0" err="1"/>
              <a:t>nos</a:t>
            </a:r>
            <a:r>
              <a:rPr lang="en" dirty="0"/>
              <a:t> </a:t>
            </a:r>
            <a:r>
              <a:rPr lang="en" dirty="0" err="1"/>
              <a:t>poulets</a:t>
            </a:r>
            <a:r>
              <a:rPr lang="en" dirty="0"/>
              <a:t>, </a:t>
            </a:r>
            <a:r>
              <a:rPr lang="en" dirty="0" err="1"/>
              <a:t>j’ai</a:t>
            </a:r>
            <a:r>
              <a:rPr lang="en" dirty="0"/>
              <a:t> </a:t>
            </a:r>
            <a:r>
              <a:rPr lang="en" dirty="0" err="1"/>
              <a:t>ciblé</a:t>
            </a:r>
            <a:r>
              <a:rPr lang="en" dirty="0"/>
              <a:t> des données à </a:t>
            </a:r>
            <a:r>
              <a:rPr lang="en" dirty="0" err="1"/>
              <a:t>partir</a:t>
            </a:r>
            <a:r>
              <a:rPr lang="en" dirty="0"/>
              <a:t> </a:t>
            </a:r>
            <a:r>
              <a:rPr lang="en" dirty="0" err="1"/>
              <a:t>d’une</a:t>
            </a:r>
            <a:r>
              <a:rPr lang="en" dirty="0"/>
              <a:t> </a:t>
            </a:r>
            <a:r>
              <a:rPr lang="en" dirty="0" err="1"/>
              <a:t>analyse</a:t>
            </a:r>
            <a:r>
              <a:rPr lang="en" dirty="0"/>
              <a:t> PESTEL </a:t>
            </a:r>
            <a:r>
              <a:rPr lang="en" dirty="0" err="1"/>
              <a:t>puis</a:t>
            </a:r>
            <a:r>
              <a:rPr lang="en" dirty="0"/>
              <a:t> </a:t>
            </a:r>
            <a:r>
              <a:rPr lang="en" dirty="0" err="1"/>
              <a:t>réalisé</a:t>
            </a:r>
            <a:r>
              <a:rPr lang="en" dirty="0"/>
              <a:t> </a:t>
            </a:r>
            <a:r>
              <a:rPr lang="en" dirty="0" err="1"/>
              <a:t>une</a:t>
            </a:r>
            <a:r>
              <a:rPr lang="en" dirty="0"/>
              <a:t> ACP </a:t>
            </a:r>
            <a:r>
              <a:rPr lang="en" dirty="0" err="1"/>
              <a:t>afin</a:t>
            </a:r>
            <a:r>
              <a:rPr lang="en" dirty="0"/>
              <a:t> de d</a:t>
            </a:r>
            <a:r>
              <a:rPr lang="fr-FR" dirty="0"/>
              <a:t>é</a:t>
            </a:r>
            <a:r>
              <a:rPr lang="en" dirty="0"/>
              <a:t>terminer des </a:t>
            </a:r>
            <a:r>
              <a:rPr lang="en" dirty="0" err="1"/>
              <a:t>groupes</a:t>
            </a:r>
            <a:r>
              <a:rPr lang="en" dirty="0"/>
              <a:t> de pays sur </a:t>
            </a:r>
            <a:r>
              <a:rPr lang="en" dirty="0" err="1"/>
              <a:t>lesquels</a:t>
            </a:r>
            <a:r>
              <a:rPr lang="en" dirty="0"/>
              <a:t> </a:t>
            </a:r>
            <a:r>
              <a:rPr lang="en" dirty="0" err="1"/>
              <a:t>prioriser</a:t>
            </a:r>
            <a:r>
              <a:rPr lang="en" dirty="0"/>
              <a:t> </a:t>
            </a:r>
            <a:r>
              <a:rPr lang="en" dirty="0" err="1"/>
              <a:t>notre</a:t>
            </a:r>
            <a:r>
              <a:rPr lang="en" dirty="0"/>
              <a:t> étude de </a:t>
            </a:r>
            <a:r>
              <a:rPr lang="en" dirty="0" err="1"/>
              <a:t>marché</a:t>
            </a:r>
            <a:r>
              <a:rPr lang="en" dirty="0"/>
              <a:t>. Le </a:t>
            </a:r>
            <a:r>
              <a:rPr lang="en" dirty="0" err="1"/>
              <a:t>groupe</a:t>
            </a:r>
            <a:r>
              <a:rPr lang="en" dirty="0"/>
              <a:t> </a:t>
            </a:r>
            <a:r>
              <a:rPr lang="en" dirty="0" err="1"/>
              <a:t>reprenant</a:t>
            </a:r>
            <a:r>
              <a:rPr lang="en" dirty="0"/>
              <a:t> le </a:t>
            </a:r>
            <a:r>
              <a:rPr lang="en" dirty="0" err="1"/>
              <a:t>Royaume</a:t>
            </a:r>
            <a:r>
              <a:rPr lang="en" dirty="0"/>
              <a:t>-Uni, le </a:t>
            </a:r>
            <a:r>
              <a:rPr lang="en" dirty="0" err="1"/>
              <a:t>Japon</a:t>
            </a:r>
            <a:r>
              <a:rPr lang="en" dirty="0"/>
              <a:t> et </a:t>
            </a:r>
            <a:r>
              <a:rPr lang="en" dirty="0" err="1"/>
              <a:t>l’Allemagne</a:t>
            </a:r>
            <a:r>
              <a:rPr lang="en" dirty="0"/>
              <a:t> </a:t>
            </a:r>
            <a:r>
              <a:rPr lang="en" dirty="0" err="1"/>
              <a:t>semble</a:t>
            </a:r>
            <a:r>
              <a:rPr lang="en" dirty="0"/>
              <a:t> le plus </a:t>
            </a:r>
            <a:r>
              <a:rPr lang="en" dirty="0" err="1"/>
              <a:t>intéressant</a:t>
            </a:r>
            <a:r>
              <a:rPr lang="en" dirty="0"/>
              <a:t>.</a:t>
            </a:r>
            <a:endParaRPr dirty="0"/>
          </a:p>
        </p:txBody>
      </p:sp>
      <p:grpSp>
        <p:nvGrpSpPr>
          <p:cNvPr id="8560" name="Google Shape;8560;p41">
            <a:extLst>
              <a:ext uri="{FF2B5EF4-FFF2-40B4-BE49-F238E27FC236}">
                <a16:creationId xmlns:a16="http://schemas.microsoft.com/office/drawing/2014/main" id="{703B894F-DFB7-A9CC-BE45-F63FE83446C1}"/>
              </a:ext>
            </a:extLst>
          </p:cNvPr>
          <p:cNvGrpSpPr/>
          <p:nvPr/>
        </p:nvGrpSpPr>
        <p:grpSpPr>
          <a:xfrm>
            <a:off x="-7475" y="276625"/>
            <a:ext cx="9150600" cy="59800"/>
            <a:chOff x="-7475" y="276625"/>
            <a:chExt cx="9150600" cy="59800"/>
          </a:xfrm>
        </p:grpSpPr>
        <p:cxnSp>
          <p:nvCxnSpPr>
            <p:cNvPr id="8561" name="Google Shape;8561;p41">
              <a:extLst>
                <a:ext uri="{FF2B5EF4-FFF2-40B4-BE49-F238E27FC236}">
                  <a16:creationId xmlns:a16="http://schemas.microsoft.com/office/drawing/2014/main" id="{9C7A63F9-0FFF-674C-D54C-4FD0A3558269}"/>
                </a:ext>
              </a:extLst>
            </p:cNvPr>
            <p:cNvCxnSpPr/>
            <p:nvPr/>
          </p:nvCxnSpPr>
          <p:spPr>
            <a:xfrm>
              <a:off x="-7475" y="2766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2" name="Google Shape;8562;p41">
              <a:extLst>
                <a:ext uri="{FF2B5EF4-FFF2-40B4-BE49-F238E27FC236}">
                  <a16:creationId xmlns:a16="http://schemas.microsoft.com/office/drawing/2014/main" id="{9A4E8AD6-9042-BB16-0ADF-5E85BF9AA5A2}"/>
                </a:ext>
              </a:extLst>
            </p:cNvPr>
            <p:cNvCxnSpPr/>
            <p:nvPr/>
          </p:nvCxnSpPr>
          <p:spPr>
            <a:xfrm>
              <a:off x="-7475" y="3364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F330DE0-E1C9-5CAC-BBFA-BE86AAB1AC42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9162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71224D67-4D62-BC81-54F5-F3B0C3AEF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6A94BDE7-BA52-FC62-A2BE-3091CBD181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Contexte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5F761D6-F260-B3DB-D31F-3BC4A8EE1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52" y="1312469"/>
            <a:ext cx="6697200" cy="576000"/>
          </a:xfrm>
        </p:spPr>
        <p:txBody>
          <a:bodyPr/>
          <a:lstStyle/>
          <a:p>
            <a:r>
              <a:rPr lang="fr-FR" dirty="0"/>
              <a:t>Elevage et vente de Poulet « Poulet Agriculture Biologique »</a:t>
            </a:r>
          </a:p>
        </p:txBody>
      </p:sp>
      <p:pic>
        <p:nvPicPr>
          <p:cNvPr id="13" name="Graphique 12" descr="Marketing avec un remplissage uni">
            <a:extLst>
              <a:ext uri="{FF2B5EF4-FFF2-40B4-BE49-F238E27FC236}">
                <a16:creationId xmlns:a16="http://schemas.microsoft.com/office/drawing/2014/main" id="{D10408A7-A2A8-CAD1-4F75-10ADF43CC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552" y="1144858"/>
            <a:ext cx="689184" cy="689184"/>
          </a:xfrm>
          <a:prstGeom prst="rect">
            <a:avLst/>
          </a:prstGeom>
        </p:spPr>
      </p:pic>
      <p:pic>
        <p:nvPicPr>
          <p:cNvPr id="15" name="Graphique 14" descr="Globe terrestre : Asie avec un remplissage uni">
            <a:extLst>
              <a:ext uri="{FF2B5EF4-FFF2-40B4-BE49-F238E27FC236}">
                <a16:creationId xmlns:a16="http://schemas.microsoft.com/office/drawing/2014/main" id="{7A013EF1-0607-FB39-D259-F8982543F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552" y="1975557"/>
            <a:ext cx="683281" cy="683281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EA975C3-8601-ACC7-32EF-EB725F2136E1}"/>
              </a:ext>
            </a:extLst>
          </p:cNvPr>
          <p:cNvSpPr txBox="1">
            <a:spLocks/>
          </p:cNvSpPr>
          <p:nvPr/>
        </p:nvSpPr>
        <p:spPr>
          <a:xfrm>
            <a:off x="1376352" y="2109854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Objectif : Exportation</a:t>
            </a:r>
          </a:p>
        </p:txBody>
      </p:sp>
      <p:pic>
        <p:nvPicPr>
          <p:cNvPr id="18" name="Graphique 17" descr="Réseau avec un remplissage uni">
            <a:extLst>
              <a:ext uri="{FF2B5EF4-FFF2-40B4-BE49-F238E27FC236}">
                <a16:creationId xmlns:a16="http://schemas.microsoft.com/office/drawing/2014/main" id="{A2966D4A-4208-1491-4F9E-255DE16D0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852" y="2814907"/>
            <a:ext cx="683281" cy="683281"/>
          </a:xfrm>
          <a:prstGeom prst="rect">
            <a:avLst/>
          </a:prstGeom>
        </p:spPr>
      </p:pic>
      <p:sp>
        <p:nvSpPr>
          <p:cNvPr id="19" name="Sous-titre 4">
            <a:extLst>
              <a:ext uri="{FF2B5EF4-FFF2-40B4-BE49-F238E27FC236}">
                <a16:creationId xmlns:a16="http://schemas.microsoft.com/office/drawing/2014/main" id="{688C7379-12C2-0A24-4483-CDEFD0D3C22D}"/>
              </a:ext>
            </a:extLst>
          </p:cNvPr>
          <p:cNvSpPr txBox="1">
            <a:spLocks/>
          </p:cNvSpPr>
          <p:nvPr/>
        </p:nvSpPr>
        <p:spPr>
          <a:xfrm>
            <a:off x="1376348" y="2904506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Analyse de groupement de Pays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310FAF2-BD0E-419B-421A-3F9360632A6D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6029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8271D089-20A0-37AF-46D0-661414C4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593393E1-B4A0-5AD5-7F85-CCF52D81D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Démarche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16B350-1535-A59C-62F4-0E381952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52" y="1312469"/>
            <a:ext cx="6697200" cy="576000"/>
          </a:xfrm>
        </p:spPr>
        <p:txBody>
          <a:bodyPr/>
          <a:lstStyle/>
          <a:p>
            <a:r>
              <a:rPr lang="fr-FR" dirty="0"/>
              <a:t>Analyse PESTEL</a:t>
            </a:r>
          </a:p>
        </p:txBody>
      </p:sp>
      <p:sp>
        <p:nvSpPr>
          <p:cNvPr id="16" name="Sous-titre 4">
            <a:extLst>
              <a:ext uri="{FF2B5EF4-FFF2-40B4-BE49-F238E27FC236}">
                <a16:creationId xmlns:a16="http://schemas.microsoft.com/office/drawing/2014/main" id="{DE06BF2B-7B11-D3D2-B86F-37C4092F4CE2}"/>
              </a:ext>
            </a:extLst>
          </p:cNvPr>
          <p:cNvSpPr txBox="1">
            <a:spLocks/>
          </p:cNvSpPr>
          <p:nvPr/>
        </p:nvSpPr>
        <p:spPr>
          <a:xfrm>
            <a:off x="1376352" y="2109854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Trouver les données </a:t>
            </a:r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70A09755-7F86-8D00-E833-2274DA90A4F2}"/>
              </a:ext>
            </a:extLst>
          </p:cNvPr>
          <p:cNvSpPr txBox="1">
            <a:spLocks/>
          </p:cNvSpPr>
          <p:nvPr/>
        </p:nvSpPr>
        <p:spPr>
          <a:xfrm>
            <a:off x="1376348" y="2904506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Création d’un fichier de donnée regroupant toutes les données trouvées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455890E2-BDF2-CA2B-CA5D-8B06C9E62EAD}"/>
              </a:ext>
            </a:extLst>
          </p:cNvPr>
          <p:cNvSpPr txBox="1">
            <a:spLocks/>
          </p:cNvSpPr>
          <p:nvPr/>
        </p:nvSpPr>
        <p:spPr>
          <a:xfrm>
            <a:off x="1376348" y="3570105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Réalisation de l’ACP (Analyse en Composante Principale) et du Clustering</a:t>
            </a:r>
          </a:p>
        </p:txBody>
      </p:sp>
      <p:pic>
        <p:nvPicPr>
          <p:cNvPr id="4" name="Graphique 3" descr="Loupe avec un remplissage uni">
            <a:extLst>
              <a:ext uri="{FF2B5EF4-FFF2-40B4-BE49-F238E27FC236}">
                <a16:creationId xmlns:a16="http://schemas.microsoft.com/office/drawing/2014/main" id="{C08B9ABA-0580-E179-4F71-157F17B5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852" y="1947595"/>
            <a:ext cx="683281" cy="683281"/>
          </a:xfrm>
          <a:prstGeom prst="rect">
            <a:avLst/>
          </a:prstGeom>
        </p:spPr>
      </p:pic>
      <p:pic>
        <p:nvPicPr>
          <p:cNvPr id="7" name="Graphique 6" descr="Cible avec un remplissage uni">
            <a:extLst>
              <a:ext uri="{FF2B5EF4-FFF2-40B4-BE49-F238E27FC236}">
                <a16:creationId xmlns:a16="http://schemas.microsoft.com/office/drawing/2014/main" id="{D42FC51A-659F-D451-7FF7-B2BB0BB6A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852" y="1152828"/>
            <a:ext cx="683281" cy="683281"/>
          </a:xfrm>
          <a:prstGeom prst="rect">
            <a:avLst/>
          </a:prstGeom>
        </p:spPr>
      </p:pic>
      <p:pic>
        <p:nvPicPr>
          <p:cNvPr id="9" name="Graphique 8" descr="Base de données avec un remplissage uni">
            <a:extLst>
              <a:ext uri="{FF2B5EF4-FFF2-40B4-BE49-F238E27FC236}">
                <a16:creationId xmlns:a16="http://schemas.microsoft.com/office/drawing/2014/main" id="{C219D624-F4F9-BBF1-9F99-422FC23AF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851" y="2742362"/>
            <a:ext cx="683281" cy="683281"/>
          </a:xfrm>
          <a:prstGeom prst="rect">
            <a:avLst/>
          </a:prstGeom>
        </p:spPr>
      </p:pic>
      <p:pic>
        <p:nvPicPr>
          <p:cNvPr id="11" name="Graphique 10" descr="Atome avec un remplissage uni">
            <a:extLst>
              <a:ext uri="{FF2B5EF4-FFF2-40B4-BE49-F238E27FC236}">
                <a16:creationId xmlns:a16="http://schemas.microsoft.com/office/drawing/2014/main" id="{B2483E5F-A424-D0C1-5F46-02914E725C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851" y="3466271"/>
            <a:ext cx="683281" cy="68328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B12635B-BDFF-5BE4-45F0-F4CE4D64DFC2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0599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Analyse</a:t>
            </a:r>
            <a:r>
              <a:rPr lang="en" dirty="0"/>
              <a:t> PESTEL</a:t>
            </a:r>
            <a:endParaRPr dirty="0"/>
          </a:p>
        </p:txBody>
      </p:sp>
      <p:sp>
        <p:nvSpPr>
          <p:cNvPr id="8512" name="Google Shape;8512;p36"/>
          <p:cNvSpPr txBox="1">
            <a:spLocks noGrp="1"/>
          </p:cNvSpPr>
          <p:nvPr>
            <p:ph type="subTitle" idx="1"/>
          </p:nvPr>
        </p:nvSpPr>
        <p:spPr>
          <a:xfrm>
            <a:off x="2060702" y="1087252"/>
            <a:ext cx="241698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Indice de stabilité politique</a:t>
            </a:r>
          </a:p>
          <a:p>
            <a:pPr marL="0" indent="0"/>
            <a:r>
              <a:rPr lang="fr-FR" dirty="0"/>
              <a:t>Présence d’accord commerciaux (exportation de produits alimentaires depuis la France 2022)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5" name="Google Shape;8515;p36"/>
          <p:cNvSpPr txBox="1">
            <a:spLocks noGrp="1"/>
          </p:cNvSpPr>
          <p:nvPr>
            <p:ph type="subTitle" idx="4"/>
          </p:nvPr>
        </p:nvSpPr>
        <p:spPr>
          <a:xfrm>
            <a:off x="841067" y="1918605"/>
            <a:ext cx="1301969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Politique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2" name="Graphique 1" descr="Réseaux sociaux avec un remplissage uni">
            <a:extLst>
              <a:ext uri="{FF2B5EF4-FFF2-40B4-BE49-F238E27FC236}">
                <a16:creationId xmlns:a16="http://schemas.microsoft.com/office/drawing/2014/main" id="{194525FB-6DB5-697E-93C6-CB551067E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9322" y="3895823"/>
            <a:ext cx="705456" cy="705456"/>
          </a:xfrm>
          <a:prstGeom prst="rect">
            <a:avLst/>
          </a:prstGeom>
        </p:spPr>
      </p:pic>
      <p:pic>
        <p:nvPicPr>
          <p:cNvPr id="4" name="Graphique 3" descr="Banque avec un remplissage uni">
            <a:extLst>
              <a:ext uri="{FF2B5EF4-FFF2-40B4-BE49-F238E27FC236}">
                <a16:creationId xmlns:a16="http://schemas.microsoft.com/office/drawing/2014/main" id="{E0B84788-1C8E-A15F-809E-684097034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3043" y="1273592"/>
            <a:ext cx="705456" cy="705456"/>
          </a:xfrm>
          <a:prstGeom prst="rect">
            <a:avLst/>
          </a:prstGeom>
        </p:spPr>
      </p:pic>
      <p:pic>
        <p:nvPicPr>
          <p:cNvPr id="6" name="Graphique 5" descr="Pièces avec un remplissage uni">
            <a:extLst>
              <a:ext uri="{FF2B5EF4-FFF2-40B4-BE49-F238E27FC236}">
                <a16:creationId xmlns:a16="http://schemas.microsoft.com/office/drawing/2014/main" id="{1E1E1D79-B8DC-D30A-B6F2-451E74531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4999" y="2640235"/>
            <a:ext cx="705456" cy="705456"/>
          </a:xfrm>
          <a:prstGeom prst="rect">
            <a:avLst/>
          </a:prstGeom>
        </p:spPr>
      </p:pic>
      <p:pic>
        <p:nvPicPr>
          <p:cNvPr id="8" name="Graphique 7" descr="Robot avec un remplissage uni">
            <a:extLst>
              <a:ext uri="{FF2B5EF4-FFF2-40B4-BE49-F238E27FC236}">
                <a16:creationId xmlns:a16="http://schemas.microsoft.com/office/drawing/2014/main" id="{6B07C5E8-8241-1DAC-A159-26B36158D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57996" y="1219867"/>
            <a:ext cx="705456" cy="705456"/>
          </a:xfrm>
          <a:prstGeom prst="rect">
            <a:avLst/>
          </a:prstGeom>
        </p:spPr>
      </p:pic>
      <p:pic>
        <p:nvPicPr>
          <p:cNvPr id="10" name="Graphique 9" descr="Main ouverte avec une plante avec un remplissage uni">
            <a:extLst>
              <a:ext uri="{FF2B5EF4-FFF2-40B4-BE49-F238E27FC236}">
                <a16:creationId xmlns:a16="http://schemas.microsoft.com/office/drawing/2014/main" id="{83D85F20-A8ED-A983-E9A1-28784DC78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0577" y="2588258"/>
            <a:ext cx="705456" cy="705456"/>
          </a:xfrm>
          <a:prstGeom prst="rect">
            <a:avLst/>
          </a:prstGeom>
        </p:spPr>
      </p:pic>
      <p:pic>
        <p:nvPicPr>
          <p:cNvPr id="12" name="Graphique 11" descr="Marteau d'officiel avec un remplissage uni">
            <a:extLst>
              <a:ext uri="{FF2B5EF4-FFF2-40B4-BE49-F238E27FC236}">
                <a16:creationId xmlns:a16="http://schemas.microsoft.com/office/drawing/2014/main" id="{FC4A0D94-595C-A42C-D45E-F7A4917401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26843" y="3904244"/>
            <a:ext cx="705456" cy="705456"/>
          </a:xfrm>
          <a:prstGeom prst="rect">
            <a:avLst/>
          </a:prstGeom>
        </p:spPr>
      </p:pic>
      <p:sp>
        <p:nvSpPr>
          <p:cNvPr id="21" name="Google Shape;8515;p36">
            <a:extLst>
              <a:ext uri="{FF2B5EF4-FFF2-40B4-BE49-F238E27FC236}">
                <a16:creationId xmlns:a16="http://schemas.microsoft.com/office/drawing/2014/main" id="{0B63A704-98EE-703D-F997-BEBB34283C6C}"/>
              </a:ext>
            </a:extLst>
          </p:cNvPr>
          <p:cNvSpPr txBox="1">
            <a:spLocks/>
          </p:cNvSpPr>
          <p:nvPr/>
        </p:nvSpPr>
        <p:spPr>
          <a:xfrm>
            <a:off x="631371" y="3361974"/>
            <a:ext cx="1828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9pPr>
          </a:lstStyle>
          <a:p>
            <a:pPr marL="0" indent="0" algn="ctr"/>
            <a:r>
              <a:rPr lang="fr-FR" sz="1400" dirty="0">
                <a:solidFill>
                  <a:schemeClr val="bg1"/>
                </a:solidFill>
              </a:rPr>
              <a:t>Economique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2" name="Google Shape;8515;p36">
            <a:extLst>
              <a:ext uri="{FF2B5EF4-FFF2-40B4-BE49-F238E27FC236}">
                <a16:creationId xmlns:a16="http://schemas.microsoft.com/office/drawing/2014/main" id="{6BC52D26-06EE-B7DC-B73D-6DDCB811424B}"/>
              </a:ext>
            </a:extLst>
          </p:cNvPr>
          <p:cNvSpPr txBox="1">
            <a:spLocks/>
          </p:cNvSpPr>
          <p:nvPr/>
        </p:nvSpPr>
        <p:spPr>
          <a:xfrm>
            <a:off x="841066" y="4599158"/>
            <a:ext cx="130196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9pPr>
          </a:lstStyle>
          <a:p>
            <a:pPr marL="0" indent="0" algn="ctr"/>
            <a:r>
              <a:rPr lang="fr-FR" sz="1400" dirty="0">
                <a:solidFill>
                  <a:schemeClr val="bg1"/>
                </a:solidFill>
              </a:rPr>
              <a:t>Social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3" name="Google Shape;8515;p36">
            <a:extLst>
              <a:ext uri="{FF2B5EF4-FFF2-40B4-BE49-F238E27FC236}">
                <a16:creationId xmlns:a16="http://schemas.microsoft.com/office/drawing/2014/main" id="{F6CA49C6-918D-2750-2503-AC3F3899BBAC}"/>
              </a:ext>
            </a:extLst>
          </p:cNvPr>
          <p:cNvSpPr txBox="1">
            <a:spLocks/>
          </p:cNvSpPr>
          <p:nvPr/>
        </p:nvSpPr>
        <p:spPr>
          <a:xfrm>
            <a:off x="4258224" y="1837315"/>
            <a:ext cx="1905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9pPr>
          </a:lstStyle>
          <a:p>
            <a:pPr marL="0" indent="0" algn="ctr"/>
            <a:r>
              <a:rPr lang="fr-FR" sz="1400" dirty="0">
                <a:solidFill>
                  <a:schemeClr val="bg1"/>
                </a:solidFill>
              </a:rPr>
              <a:t>Technologique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4" name="Google Shape;8515;p36">
            <a:extLst>
              <a:ext uri="{FF2B5EF4-FFF2-40B4-BE49-F238E27FC236}">
                <a16:creationId xmlns:a16="http://schemas.microsoft.com/office/drawing/2014/main" id="{7AE7CA63-607F-ACF7-4E68-1FD38113390F}"/>
              </a:ext>
            </a:extLst>
          </p:cNvPr>
          <p:cNvSpPr txBox="1">
            <a:spLocks/>
          </p:cNvSpPr>
          <p:nvPr/>
        </p:nvSpPr>
        <p:spPr>
          <a:xfrm>
            <a:off x="4365171" y="3361974"/>
            <a:ext cx="1828800" cy="43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9pPr>
          </a:lstStyle>
          <a:p>
            <a:pPr marL="0" indent="0" algn="ctr"/>
            <a:r>
              <a:rPr lang="fr-FR" sz="1400" dirty="0">
                <a:solidFill>
                  <a:schemeClr val="bg1"/>
                </a:solidFill>
              </a:rPr>
              <a:t>Environnemental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6" name="Google Shape;8515;p36">
            <a:extLst>
              <a:ext uri="{FF2B5EF4-FFF2-40B4-BE49-F238E27FC236}">
                <a16:creationId xmlns:a16="http://schemas.microsoft.com/office/drawing/2014/main" id="{788BBC6A-26DF-8D68-870E-2F03BC4156A1}"/>
              </a:ext>
            </a:extLst>
          </p:cNvPr>
          <p:cNvSpPr txBox="1">
            <a:spLocks/>
          </p:cNvSpPr>
          <p:nvPr/>
        </p:nvSpPr>
        <p:spPr>
          <a:xfrm>
            <a:off x="4628586" y="4609700"/>
            <a:ext cx="130196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ntony"/>
              <a:buNone/>
              <a:defRPr sz="2000" b="1" i="0" u="none" strike="noStrike" cap="none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defRPr>
            </a:lvl9pPr>
          </a:lstStyle>
          <a:p>
            <a:pPr marL="0" indent="0" algn="ctr"/>
            <a:r>
              <a:rPr lang="fr-FR" sz="1800" dirty="0">
                <a:solidFill>
                  <a:schemeClr val="bg1"/>
                </a:solidFill>
              </a:rPr>
              <a:t>Légal</a:t>
            </a:r>
          </a:p>
        </p:txBody>
      </p:sp>
      <p:sp>
        <p:nvSpPr>
          <p:cNvPr id="27" name="Google Shape;8512;p36">
            <a:extLst>
              <a:ext uri="{FF2B5EF4-FFF2-40B4-BE49-F238E27FC236}">
                <a16:creationId xmlns:a16="http://schemas.microsoft.com/office/drawing/2014/main" id="{F2C83492-256F-F209-E79A-EAD337D71D0B}"/>
              </a:ext>
            </a:extLst>
          </p:cNvPr>
          <p:cNvSpPr txBox="1">
            <a:spLocks/>
          </p:cNvSpPr>
          <p:nvPr/>
        </p:nvSpPr>
        <p:spPr>
          <a:xfrm>
            <a:off x="2060702" y="2588258"/>
            <a:ext cx="225004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fr-FR" dirty="0"/>
              <a:t>PIB / Habitant (création)</a:t>
            </a:r>
          </a:p>
          <a:p>
            <a:pPr marL="0" indent="0"/>
            <a:r>
              <a:rPr lang="fr-FR" dirty="0"/>
              <a:t>PIB</a:t>
            </a:r>
          </a:p>
          <a:p>
            <a:pPr marL="0" indent="0"/>
            <a:r>
              <a:rPr lang="fr-FR" dirty="0"/>
              <a:t>Evolution du PIB (croissance (création))</a:t>
            </a:r>
          </a:p>
        </p:txBody>
      </p:sp>
      <p:sp>
        <p:nvSpPr>
          <p:cNvPr id="28" name="Google Shape;8512;p36">
            <a:extLst>
              <a:ext uri="{FF2B5EF4-FFF2-40B4-BE49-F238E27FC236}">
                <a16:creationId xmlns:a16="http://schemas.microsoft.com/office/drawing/2014/main" id="{1E913EA0-C4A2-4228-39C9-08923C671702}"/>
              </a:ext>
            </a:extLst>
          </p:cNvPr>
          <p:cNvSpPr txBox="1">
            <a:spLocks/>
          </p:cNvSpPr>
          <p:nvPr/>
        </p:nvSpPr>
        <p:spPr>
          <a:xfrm>
            <a:off x="2060702" y="3801264"/>
            <a:ext cx="225004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fr-FR" dirty="0"/>
              <a:t>Population globale (taille du marché) + Evolution</a:t>
            </a:r>
          </a:p>
          <a:p>
            <a:pPr marL="0" indent="0"/>
            <a:r>
              <a:rPr lang="fr-FR" dirty="0"/>
              <a:t>Consommation de viande/poulet étranger (Importation)</a:t>
            </a:r>
          </a:p>
        </p:txBody>
      </p:sp>
      <p:sp>
        <p:nvSpPr>
          <p:cNvPr id="29" name="Google Shape;8512;p36">
            <a:extLst>
              <a:ext uri="{FF2B5EF4-FFF2-40B4-BE49-F238E27FC236}">
                <a16:creationId xmlns:a16="http://schemas.microsoft.com/office/drawing/2014/main" id="{16EE8AD1-F5A9-2273-8CE4-EA5174224063}"/>
              </a:ext>
            </a:extLst>
          </p:cNvPr>
          <p:cNvSpPr txBox="1">
            <a:spLocks/>
          </p:cNvSpPr>
          <p:nvPr/>
        </p:nvSpPr>
        <p:spPr>
          <a:xfrm>
            <a:off x="5993239" y="1285210"/>
            <a:ext cx="252971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fr-FR" dirty="0"/>
              <a:t>Indice de performance logistique </a:t>
            </a:r>
          </a:p>
          <a:p>
            <a:pPr marL="0" indent="0"/>
            <a:r>
              <a:rPr lang="fr-FR" dirty="0"/>
              <a:t>Production de poulet</a:t>
            </a:r>
          </a:p>
        </p:txBody>
      </p:sp>
      <p:sp>
        <p:nvSpPr>
          <p:cNvPr id="30" name="Google Shape;8512;p36">
            <a:extLst>
              <a:ext uri="{FF2B5EF4-FFF2-40B4-BE49-F238E27FC236}">
                <a16:creationId xmlns:a16="http://schemas.microsoft.com/office/drawing/2014/main" id="{F796C39A-6219-D401-CFB7-6F5E33103FAE}"/>
              </a:ext>
            </a:extLst>
          </p:cNvPr>
          <p:cNvSpPr txBox="1">
            <a:spLocks/>
          </p:cNvSpPr>
          <p:nvPr/>
        </p:nvSpPr>
        <p:spPr>
          <a:xfrm>
            <a:off x="5958298" y="2853740"/>
            <a:ext cx="252971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fr-FR" dirty="0"/>
              <a:t>Distance France – Pays d’importation  (émission de CO2 – coût logistique)</a:t>
            </a:r>
          </a:p>
        </p:txBody>
      </p:sp>
      <p:sp>
        <p:nvSpPr>
          <p:cNvPr id="31" name="Google Shape;8512;p36">
            <a:extLst>
              <a:ext uri="{FF2B5EF4-FFF2-40B4-BE49-F238E27FC236}">
                <a16:creationId xmlns:a16="http://schemas.microsoft.com/office/drawing/2014/main" id="{E3E625A2-1EDF-F3D7-AC54-CD82CD9E0911}"/>
              </a:ext>
            </a:extLst>
          </p:cNvPr>
          <p:cNvSpPr txBox="1">
            <a:spLocks/>
          </p:cNvSpPr>
          <p:nvPr/>
        </p:nvSpPr>
        <p:spPr>
          <a:xfrm>
            <a:off x="5943765" y="4233428"/>
            <a:ext cx="252971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fr-FR" dirty="0"/>
              <a:t>Taxes payées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2CF469-89C8-C531-FBDB-766895B0D5C6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CD61EAF3-77A4-59F2-E7E4-064495C3E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C6386C34-B4EB-EFA7-42B2-E211E66CF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données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47DEDC2-9030-0CA8-DA49-F9469F7CD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52" y="1312469"/>
            <a:ext cx="6697200" cy="576000"/>
          </a:xfrm>
        </p:spPr>
        <p:txBody>
          <a:bodyPr/>
          <a:lstStyle/>
          <a:p>
            <a:r>
              <a:rPr lang="fr-FR" dirty="0"/>
              <a:t>Sources : FAO, FMI et données mondiales. </a:t>
            </a:r>
          </a:p>
        </p:txBody>
      </p:sp>
      <p:sp>
        <p:nvSpPr>
          <p:cNvPr id="16" name="Sous-titre 4">
            <a:extLst>
              <a:ext uri="{FF2B5EF4-FFF2-40B4-BE49-F238E27FC236}">
                <a16:creationId xmlns:a16="http://schemas.microsoft.com/office/drawing/2014/main" id="{25FAE224-ACFA-0489-EBFA-C4368EE4E3A8}"/>
              </a:ext>
            </a:extLst>
          </p:cNvPr>
          <p:cNvSpPr txBox="1">
            <a:spLocks/>
          </p:cNvSpPr>
          <p:nvPr/>
        </p:nvSpPr>
        <p:spPr>
          <a:xfrm>
            <a:off x="1376352" y="2109854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7 Tables de données pour représenter nos variables</a:t>
            </a:r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6C9B9272-92F5-3F04-B2D4-FB143083B50A}"/>
              </a:ext>
            </a:extLst>
          </p:cNvPr>
          <p:cNvSpPr txBox="1">
            <a:spLocks/>
          </p:cNvSpPr>
          <p:nvPr/>
        </p:nvSpPr>
        <p:spPr>
          <a:xfrm>
            <a:off x="1376348" y="2904506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Nos variables (Analyse PESTEL)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456C188B-FDDC-9DA4-87DF-FD4D2F8884BA}"/>
              </a:ext>
            </a:extLst>
          </p:cNvPr>
          <p:cNvSpPr txBox="1">
            <a:spLocks/>
          </p:cNvSpPr>
          <p:nvPr/>
        </p:nvSpPr>
        <p:spPr>
          <a:xfrm>
            <a:off x="1376348" y="3570105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Création de 3 variables : PIB/habitant, Croissance du PIB et Croissance de la population</a:t>
            </a:r>
          </a:p>
        </p:txBody>
      </p:sp>
      <p:pic>
        <p:nvPicPr>
          <p:cNvPr id="9" name="Graphique 8" descr="Base de données avec un remplissage uni">
            <a:extLst>
              <a:ext uri="{FF2B5EF4-FFF2-40B4-BE49-F238E27FC236}">
                <a16:creationId xmlns:a16="http://schemas.microsoft.com/office/drawing/2014/main" id="{44D814FA-E671-F452-4C70-2DE1D29B7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851" y="1936818"/>
            <a:ext cx="683281" cy="683281"/>
          </a:xfrm>
          <a:prstGeom prst="rect">
            <a:avLst/>
          </a:prstGeom>
        </p:spPr>
      </p:pic>
      <p:pic>
        <p:nvPicPr>
          <p:cNvPr id="6" name="Graphique 5" descr="Internet avec un remplissage uni">
            <a:extLst>
              <a:ext uri="{FF2B5EF4-FFF2-40B4-BE49-F238E27FC236}">
                <a16:creationId xmlns:a16="http://schemas.microsoft.com/office/drawing/2014/main" id="{F62A7C97-86C6-6AEE-B048-3F3CF7C03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850" y="1223686"/>
            <a:ext cx="683281" cy="683281"/>
          </a:xfrm>
          <a:prstGeom prst="rect">
            <a:avLst/>
          </a:prstGeom>
        </p:spPr>
      </p:pic>
      <p:pic>
        <p:nvPicPr>
          <p:cNvPr id="10" name="Graphique 9" descr="Présentation avec camembert avec un remplissage uni">
            <a:extLst>
              <a:ext uri="{FF2B5EF4-FFF2-40B4-BE49-F238E27FC236}">
                <a16:creationId xmlns:a16="http://schemas.microsoft.com/office/drawing/2014/main" id="{D73A3166-C220-1D57-5677-EA977298B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850" y="2779334"/>
            <a:ext cx="683281" cy="683281"/>
          </a:xfrm>
          <a:prstGeom prst="rect">
            <a:avLst/>
          </a:prstGeom>
        </p:spPr>
      </p:pic>
      <p:pic>
        <p:nvPicPr>
          <p:cNvPr id="13" name="Graphique 12" descr="Usine avec un remplissage uni">
            <a:extLst>
              <a:ext uri="{FF2B5EF4-FFF2-40B4-BE49-F238E27FC236}">
                <a16:creationId xmlns:a16="http://schemas.microsoft.com/office/drawing/2014/main" id="{7E1874FA-7E96-3ADE-3C73-2E9F10FD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850" y="3456717"/>
            <a:ext cx="683281" cy="68328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698918-BD4A-0801-D23D-1841E80855A0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7425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EBEEB13A-9FE1-6430-98A5-A5941F61F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40E11760-6CD7-971E-BD23-ECC74AB36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Création</a:t>
            </a:r>
            <a:r>
              <a:rPr lang="en" dirty="0"/>
              <a:t> du </a:t>
            </a:r>
            <a:r>
              <a:rPr lang="en" dirty="0" err="1"/>
              <a:t>fichier</a:t>
            </a:r>
            <a:r>
              <a:rPr lang="en" dirty="0"/>
              <a:t> unique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3178445-853C-3C55-858F-16B090EDF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52" y="1312469"/>
            <a:ext cx="6697200" cy="576000"/>
          </a:xfrm>
        </p:spPr>
        <p:txBody>
          <a:bodyPr/>
          <a:lstStyle/>
          <a:p>
            <a:r>
              <a:rPr lang="fr-FR" dirty="0"/>
              <a:t>Création du fichier via Python</a:t>
            </a:r>
          </a:p>
        </p:txBody>
      </p:sp>
      <p:sp>
        <p:nvSpPr>
          <p:cNvPr id="16" name="Sous-titre 4">
            <a:extLst>
              <a:ext uri="{FF2B5EF4-FFF2-40B4-BE49-F238E27FC236}">
                <a16:creationId xmlns:a16="http://schemas.microsoft.com/office/drawing/2014/main" id="{98529C8C-D066-CF36-CEB2-B59BA059EFEC}"/>
              </a:ext>
            </a:extLst>
          </p:cNvPr>
          <p:cNvSpPr txBox="1">
            <a:spLocks/>
          </p:cNvSpPr>
          <p:nvPr/>
        </p:nvSpPr>
        <p:spPr>
          <a:xfrm>
            <a:off x="1376348" y="2076166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Chargement et jointure des différentes tables  </a:t>
            </a:r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DCFE2185-59C2-65E9-CDE3-02DB31607F99}"/>
              </a:ext>
            </a:extLst>
          </p:cNvPr>
          <p:cNvSpPr txBox="1">
            <a:spLocks/>
          </p:cNvSpPr>
          <p:nvPr/>
        </p:nvSpPr>
        <p:spPr>
          <a:xfrm>
            <a:off x="1376348" y="2828304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Nettoyage des données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E3810B53-980F-4B69-FF7D-A8202668A48D}"/>
              </a:ext>
            </a:extLst>
          </p:cNvPr>
          <p:cNvSpPr txBox="1">
            <a:spLocks/>
          </p:cNvSpPr>
          <p:nvPr/>
        </p:nvSpPr>
        <p:spPr>
          <a:xfrm>
            <a:off x="1376348" y="3570105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Export du Data Frame dans un nouveau fichier Excel</a:t>
            </a:r>
          </a:p>
        </p:txBody>
      </p:sp>
      <p:pic>
        <p:nvPicPr>
          <p:cNvPr id="4" name="Graphique 3" descr="Serpent avec un remplissage uni">
            <a:extLst>
              <a:ext uri="{FF2B5EF4-FFF2-40B4-BE49-F238E27FC236}">
                <a16:creationId xmlns:a16="http://schemas.microsoft.com/office/drawing/2014/main" id="{0A28E5D0-4200-A8FC-BBAD-B8B45DE22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850" y="1136693"/>
            <a:ext cx="683281" cy="683281"/>
          </a:xfrm>
          <a:prstGeom prst="rect">
            <a:avLst/>
          </a:prstGeom>
        </p:spPr>
      </p:pic>
      <p:pic>
        <p:nvPicPr>
          <p:cNvPr id="8" name="Graphique 7" descr="Sablier terminé avec un remplissage uni">
            <a:extLst>
              <a:ext uri="{FF2B5EF4-FFF2-40B4-BE49-F238E27FC236}">
                <a16:creationId xmlns:a16="http://schemas.microsoft.com/office/drawing/2014/main" id="{953F5087-0BC0-CDA1-A049-4B7CDD293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264" y="1896559"/>
            <a:ext cx="683281" cy="683281"/>
          </a:xfrm>
          <a:prstGeom prst="rect">
            <a:avLst/>
          </a:prstGeom>
        </p:spPr>
      </p:pic>
      <p:pic>
        <p:nvPicPr>
          <p:cNvPr id="12" name="Graphique 11" descr="Cerveau dans une tête avec un remplissage uni">
            <a:extLst>
              <a:ext uri="{FF2B5EF4-FFF2-40B4-BE49-F238E27FC236}">
                <a16:creationId xmlns:a16="http://schemas.microsoft.com/office/drawing/2014/main" id="{BD91DE51-9B88-FB47-A3D7-71D3FB5FF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264" y="2702097"/>
            <a:ext cx="683281" cy="683281"/>
          </a:xfrm>
          <a:prstGeom prst="rect">
            <a:avLst/>
          </a:prstGeom>
        </p:spPr>
      </p:pic>
      <p:pic>
        <p:nvPicPr>
          <p:cNvPr id="15" name="Graphique 14" descr="Trombone avec un remplissage uni">
            <a:extLst>
              <a:ext uri="{FF2B5EF4-FFF2-40B4-BE49-F238E27FC236}">
                <a16:creationId xmlns:a16="http://schemas.microsoft.com/office/drawing/2014/main" id="{41129278-F10D-3063-A96E-3D74BCA01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850" y="3462824"/>
            <a:ext cx="683281" cy="68328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30C2390-2F6D-D039-EBCB-3FDD5B6D1BFE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0565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25CCEDCF-9658-2C3F-BE61-F583126A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0947DC43-6970-483E-1418-20142948B0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Démarrage</a:t>
            </a:r>
            <a:r>
              <a:rPr lang="en" dirty="0"/>
              <a:t> de </a:t>
            </a:r>
            <a:r>
              <a:rPr lang="en" dirty="0" err="1"/>
              <a:t>l’ACP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CD8C025-8ED9-1DD0-C75C-D1D804D9B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52" y="1312469"/>
            <a:ext cx="6697200" cy="576000"/>
          </a:xfrm>
        </p:spPr>
        <p:txBody>
          <a:bodyPr/>
          <a:lstStyle/>
          <a:p>
            <a:r>
              <a:rPr lang="fr-FR" dirty="0"/>
              <a:t>On ne conserve que les données numériques</a:t>
            </a:r>
          </a:p>
        </p:txBody>
      </p:sp>
      <p:sp>
        <p:nvSpPr>
          <p:cNvPr id="16" name="Sous-titre 4">
            <a:extLst>
              <a:ext uri="{FF2B5EF4-FFF2-40B4-BE49-F238E27FC236}">
                <a16:creationId xmlns:a16="http://schemas.microsoft.com/office/drawing/2014/main" id="{7EC9F66E-8172-B65D-7923-CE7EABD6DF73}"/>
              </a:ext>
            </a:extLst>
          </p:cNvPr>
          <p:cNvSpPr txBox="1">
            <a:spLocks/>
          </p:cNvSpPr>
          <p:nvPr/>
        </p:nvSpPr>
        <p:spPr>
          <a:xfrm>
            <a:off x="1376348" y="2076166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Centrer nos données</a:t>
            </a:r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DB1697B4-E764-85F3-DE32-79C9CD37CFF4}"/>
              </a:ext>
            </a:extLst>
          </p:cNvPr>
          <p:cNvSpPr txBox="1">
            <a:spLocks/>
          </p:cNvSpPr>
          <p:nvPr/>
        </p:nvSpPr>
        <p:spPr>
          <a:xfrm>
            <a:off x="1376348" y="2828304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Réduire nos données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5DF4E318-CF3D-29C9-7370-6166E65A57D5}"/>
              </a:ext>
            </a:extLst>
          </p:cNvPr>
          <p:cNvSpPr txBox="1">
            <a:spLocks/>
          </p:cNvSpPr>
          <p:nvPr/>
        </p:nvSpPr>
        <p:spPr>
          <a:xfrm>
            <a:off x="1376348" y="3570105"/>
            <a:ext cx="6697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Application de l’ACP</a:t>
            </a:r>
          </a:p>
        </p:txBody>
      </p:sp>
      <p:pic>
        <p:nvPicPr>
          <p:cNvPr id="15" name="Graphique 14" descr="Trombone avec un remplissage uni">
            <a:extLst>
              <a:ext uri="{FF2B5EF4-FFF2-40B4-BE49-F238E27FC236}">
                <a16:creationId xmlns:a16="http://schemas.microsoft.com/office/drawing/2014/main" id="{618DC6AE-BEA7-F29F-15C2-AE714B239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850" y="3462824"/>
            <a:ext cx="683281" cy="683281"/>
          </a:xfrm>
          <a:prstGeom prst="rect">
            <a:avLst/>
          </a:prstGeom>
        </p:spPr>
      </p:pic>
      <p:pic>
        <p:nvPicPr>
          <p:cNvPr id="6" name="Graphique 5" descr="Mathématiques avec un remplissage uni">
            <a:extLst>
              <a:ext uri="{FF2B5EF4-FFF2-40B4-BE49-F238E27FC236}">
                <a16:creationId xmlns:a16="http://schemas.microsoft.com/office/drawing/2014/main" id="{940286DD-B4FF-3AE6-DF32-53898791E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850" y="1168738"/>
            <a:ext cx="683281" cy="683281"/>
          </a:xfrm>
          <a:prstGeom prst="rect">
            <a:avLst/>
          </a:prstGeom>
        </p:spPr>
      </p:pic>
      <p:pic>
        <p:nvPicPr>
          <p:cNvPr id="9" name="Graphique 8" descr="Cible avec un remplissage uni">
            <a:extLst>
              <a:ext uri="{FF2B5EF4-FFF2-40B4-BE49-F238E27FC236}">
                <a16:creationId xmlns:a16="http://schemas.microsoft.com/office/drawing/2014/main" id="{6E485A36-D06F-C8C5-0B15-BAB77B57B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850" y="1963302"/>
            <a:ext cx="687600" cy="687600"/>
          </a:xfrm>
          <a:prstGeom prst="rect">
            <a:avLst/>
          </a:prstGeom>
        </p:spPr>
      </p:pic>
      <p:pic>
        <p:nvPicPr>
          <p:cNvPr id="11" name="Graphique 10" descr="Graphique de tendance à la baisse avec un remplissage uni">
            <a:extLst>
              <a:ext uri="{FF2B5EF4-FFF2-40B4-BE49-F238E27FC236}">
                <a16:creationId xmlns:a16="http://schemas.microsoft.com/office/drawing/2014/main" id="{B225B315-8060-4037-68B7-C7573CDD3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850" y="2709422"/>
            <a:ext cx="687600" cy="64489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62902BC-4DF4-F55D-ADDB-6296CD4A1A27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1031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>
          <a:extLst>
            <a:ext uri="{FF2B5EF4-FFF2-40B4-BE49-F238E27FC236}">
              <a16:creationId xmlns:a16="http://schemas.microsoft.com/office/drawing/2014/main" id="{FC79F2D6-235C-B9EC-DF37-D26EE5AC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36">
            <a:extLst>
              <a:ext uri="{FF2B5EF4-FFF2-40B4-BE49-F238E27FC236}">
                <a16:creationId xmlns:a16="http://schemas.microsoft.com/office/drawing/2014/main" id="{99116062-1CEC-37BB-681E-38717AC0A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</a:t>
            </a:r>
            <a:r>
              <a:rPr lang="en" dirty="0" err="1"/>
              <a:t>nombre</a:t>
            </a:r>
            <a:r>
              <a:rPr lang="en" dirty="0"/>
              <a:t> de </a:t>
            </a:r>
            <a:r>
              <a:rPr lang="en" dirty="0" err="1"/>
              <a:t>composantes</a:t>
            </a:r>
            <a:r>
              <a:rPr lang="en" dirty="0"/>
              <a:t> </a:t>
            </a:r>
            <a:r>
              <a:rPr lang="en" dirty="0" err="1"/>
              <a:t>principales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324182-CAA0-B9A1-0E0D-A00E2DE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8" y="1557632"/>
            <a:ext cx="6672943" cy="3520552"/>
          </a:xfrm>
          <a:prstGeom prst="rect">
            <a:avLst/>
          </a:prstGeom>
        </p:spPr>
      </p:pic>
      <p:sp>
        <p:nvSpPr>
          <p:cNvPr id="9" name="Sous-titre 4">
            <a:extLst>
              <a:ext uri="{FF2B5EF4-FFF2-40B4-BE49-F238E27FC236}">
                <a16:creationId xmlns:a16="http://schemas.microsoft.com/office/drawing/2014/main" id="{D811364C-29DD-9350-9F62-B5C855971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6486" y="1813212"/>
            <a:ext cx="2285996" cy="576000"/>
          </a:xfrm>
        </p:spPr>
        <p:txBody>
          <a:bodyPr/>
          <a:lstStyle/>
          <a:p>
            <a:pPr algn="ctr"/>
            <a:r>
              <a:rPr lang="fr-FR" sz="2000" dirty="0"/>
              <a:t>Critère de Kaiser</a:t>
            </a:r>
          </a:p>
          <a:p>
            <a:pPr algn="ctr"/>
            <a:r>
              <a:rPr lang="fr-FR" sz="3200" b="1" dirty="0"/>
              <a:t>2</a:t>
            </a:r>
          </a:p>
        </p:txBody>
      </p:sp>
      <p:sp>
        <p:nvSpPr>
          <p:cNvPr id="10" name="Sous-titre 4">
            <a:extLst>
              <a:ext uri="{FF2B5EF4-FFF2-40B4-BE49-F238E27FC236}">
                <a16:creationId xmlns:a16="http://schemas.microsoft.com/office/drawing/2014/main" id="{BF537C38-0DAD-E8AF-22C9-CA9FE6D51AD6}"/>
              </a:ext>
            </a:extLst>
          </p:cNvPr>
          <p:cNvSpPr txBox="1">
            <a:spLocks/>
          </p:cNvSpPr>
          <p:nvPr/>
        </p:nvSpPr>
        <p:spPr>
          <a:xfrm>
            <a:off x="6716486" y="3029908"/>
            <a:ext cx="2285996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fr-FR" sz="2000" dirty="0"/>
              <a:t>Critère du coude</a:t>
            </a:r>
          </a:p>
          <a:p>
            <a:pPr algn="ctr"/>
            <a:r>
              <a:rPr lang="fr-FR" sz="3200" b="1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C76B5FE-B96F-2C9E-5EB1-EC1CFCE95CF2}"/>
              </a:ext>
            </a:extLst>
          </p:cNvPr>
          <p:cNvSpPr txBox="1"/>
          <p:nvPr/>
        </p:nvSpPr>
        <p:spPr>
          <a:xfrm>
            <a:off x="8292974" y="4716856"/>
            <a:ext cx="44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46244653"/>
      </p:ext>
    </p:extLst>
  </p:cSld>
  <p:clrMapOvr>
    <a:masterClrMapping/>
  </p:clrMapOvr>
</p:sld>
</file>

<file path=ppt/theme/theme1.xml><?xml version="1.0" encoding="utf-8"?>
<a:theme xmlns:a="http://schemas.openxmlformats.org/drawingml/2006/main" name="Controversy Over the Use of Rye in Broiler Farms Thesis Defense by Slidesgo">
  <a:themeElements>
    <a:clrScheme name="Simple Light">
      <a:dk1>
        <a:srgbClr val="644728"/>
      </a:dk1>
      <a:lt1>
        <a:srgbClr val="94540D"/>
      </a:lt1>
      <a:dk2>
        <a:srgbClr val="FFF5F3"/>
      </a:dk2>
      <a:lt2>
        <a:srgbClr val="FEEECD"/>
      </a:lt2>
      <a:accent1>
        <a:srgbClr val="D7B963"/>
      </a:accent1>
      <a:accent2>
        <a:srgbClr val="B484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840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51999</TotalTime>
  <Words>1450</Words>
  <Application>Microsoft Macintosh PowerPoint</Application>
  <PresentationFormat>Affichage à l'écran (16:9)</PresentationFormat>
  <Paragraphs>140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Nunito Sans</vt:lpstr>
      <vt:lpstr>Sintony</vt:lpstr>
      <vt:lpstr>Controversy Over the Use of Rye in Broiler Farms Thesis Defense by Slidesgo</vt:lpstr>
      <vt:lpstr>Analyse de marché La poule qui chante</vt:lpstr>
      <vt:lpstr>Pour faciliter l’exportation de nos poulets, j’ai ciblé des données à partir d’une analyse PESTEL puis réalisé une ACP afin de déterminer des groupes de pays sur lesquels prioriser notre étude de marché. Le groupe reprenant le Royaume-Uni, le Japon et l’Allemagne semble le plus intéressant.</vt:lpstr>
      <vt:lpstr>Contexte</vt:lpstr>
      <vt:lpstr>Démarche</vt:lpstr>
      <vt:lpstr>Analyse PESTEL</vt:lpstr>
      <vt:lpstr>Les données</vt:lpstr>
      <vt:lpstr>Création du fichier unique</vt:lpstr>
      <vt:lpstr>Démarrage de l’ACP</vt:lpstr>
      <vt:lpstr>Choix du nombre de composantes principales</vt:lpstr>
      <vt:lpstr>Cercle des corrélations</vt:lpstr>
      <vt:lpstr>Clustering : choix du nombre de cluster</vt:lpstr>
      <vt:lpstr>Clustering : CAH (Classification ascendante hiérarchique)</vt:lpstr>
      <vt:lpstr>Clustering : CAH (Classification ascendante hiérarchique)</vt:lpstr>
      <vt:lpstr>Clustering : CAH (Visualisation sur les 2 composantes principaes)</vt:lpstr>
      <vt:lpstr>Clustering : K-Means</vt:lpstr>
      <vt:lpstr>Résultats</vt:lpstr>
      <vt:lpstr>Les favoris importent le plus de viande</vt:lpstr>
      <vt:lpstr>Les favoris sont développés …</vt:lpstr>
      <vt:lpstr>Avec une taille de marché importante</vt:lpstr>
      <vt:lpstr>Pour faciliter l’exportation de nos poulets, j’ai ciblé des données à partir d’une analyse PESTEL puis réalisé une ACP afin de déterminer des groupes de pays sur lesquels prioriser notre étude de marché. Le groupe reprenant le Royaume-Uni, le Japon et l’Allemagne semble le plus intéressant.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Charles Claeyman</cp:lastModifiedBy>
  <cp:revision>4</cp:revision>
  <dcterms:modified xsi:type="dcterms:W3CDTF">2025-07-28T08:17:17Z</dcterms:modified>
</cp:coreProperties>
</file>